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8" r:id="rId2"/>
  </p:sldMasterIdLst>
  <p:notesMasterIdLst>
    <p:notesMasterId r:id="rId21"/>
  </p:notesMasterIdLst>
  <p:sldIdLst>
    <p:sldId id="256" r:id="rId3"/>
    <p:sldId id="284" r:id="rId4"/>
    <p:sldId id="299" r:id="rId5"/>
    <p:sldId id="302" r:id="rId6"/>
    <p:sldId id="298" r:id="rId7"/>
    <p:sldId id="286" r:id="rId8"/>
    <p:sldId id="285" r:id="rId9"/>
    <p:sldId id="289" r:id="rId10"/>
    <p:sldId id="290" r:id="rId11"/>
    <p:sldId id="291" r:id="rId12"/>
    <p:sldId id="283" r:id="rId13"/>
    <p:sldId id="292" r:id="rId14"/>
    <p:sldId id="294" r:id="rId15"/>
    <p:sldId id="295" r:id="rId16"/>
    <p:sldId id="297" r:id="rId17"/>
    <p:sldId id="281" r:id="rId18"/>
    <p:sldId id="282" r:id="rId19"/>
    <p:sldId id="30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Noto Sans" panose="020B0502040504020204" pitchFamily="34" charset="0"/>
      <p:regular r:id="rId26"/>
      <p:bold r:id="rId27"/>
      <p:italic r:id="rId28"/>
      <p:boldItalic r:id="rId29"/>
    </p:embeddedFont>
    <p:embeddedFont>
      <p:font typeface="Literata TT Subhead Medium"/>
      <p:regular r:id="rId30"/>
      <p:bold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DC8B33E-A8B3-470B-BD07-7A5ACAC9519D}">
          <p14:sldIdLst>
            <p14:sldId id="256"/>
            <p14:sldId id="284"/>
            <p14:sldId id="299"/>
            <p14:sldId id="302"/>
            <p14:sldId id="298"/>
            <p14:sldId id="286"/>
            <p14:sldId id="285"/>
            <p14:sldId id="289"/>
            <p14:sldId id="290"/>
            <p14:sldId id="291"/>
            <p14:sldId id="283"/>
            <p14:sldId id="292"/>
            <p14:sldId id="294"/>
            <p14:sldId id="295"/>
            <p14:sldId id="297"/>
            <p14:sldId id="281"/>
            <p14:sldId id="282"/>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085" autoAdjust="0"/>
  </p:normalViewPr>
  <p:slideViewPr>
    <p:cSldViewPr snapToGrid="0">
      <p:cViewPr varScale="1">
        <p:scale>
          <a:sx n="79" d="100"/>
          <a:sy n="79" d="100"/>
        </p:scale>
        <p:origin x="576" y="77"/>
      </p:cViewPr>
      <p:guideLst/>
    </p:cSldViewPr>
  </p:slideViewPr>
  <p:outlineViewPr>
    <p:cViewPr>
      <p:scale>
        <a:sx n="100" d="100"/>
        <a:sy n="100" d="100"/>
      </p:scale>
      <p:origin x="0" y="0"/>
    </p:cViewPr>
  </p:outlineViewPr>
  <p:notesTextViewPr>
    <p:cViewPr>
      <p:scale>
        <a:sx n="1" d="1"/>
        <a:sy n="1" d="1"/>
      </p:scale>
      <p:origin x="0" y="0"/>
    </p:cViewPr>
  </p:notesTextViewPr>
  <p:notesViewPr>
    <p:cSldViewPr snapToGrid="0">
      <p:cViewPr varScale="1">
        <p:scale>
          <a:sx n="116" d="100"/>
          <a:sy n="116" d="100"/>
        </p:scale>
        <p:origin x="22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DC8C1-1363-5748-BF9F-94567AC51ECD}" type="datetimeFigureOut">
              <a:rPr lang="de-DE" smtClean="0"/>
              <a:t>29.08.2023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5AFA9-08E4-C748-86C7-593C07FF80B8}" type="slidenum">
              <a:rPr lang="de-DE" smtClean="0"/>
              <a:t>‹Nr.›</a:t>
            </a:fld>
            <a:endParaRPr lang="de-DE"/>
          </a:p>
        </p:txBody>
      </p:sp>
    </p:spTree>
    <p:extLst>
      <p:ext uri="{BB962C8B-B14F-4D97-AF65-F5344CB8AC3E}">
        <p14:creationId xmlns:p14="http://schemas.microsoft.com/office/powerpoint/2010/main" val="341889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75AFA9-08E4-C748-86C7-593C07FF80B8}" type="slidenum">
              <a:rPr lang="de-DE" smtClean="0"/>
              <a:t>1</a:t>
            </a:fld>
            <a:endParaRPr lang="de-DE"/>
          </a:p>
        </p:txBody>
      </p:sp>
    </p:spTree>
    <p:extLst>
      <p:ext uri="{BB962C8B-B14F-4D97-AF65-F5344CB8AC3E}">
        <p14:creationId xmlns:p14="http://schemas.microsoft.com/office/powerpoint/2010/main" val="42327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685800" y="1143000"/>
            <a:ext cx="5486400" cy="3086100"/>
          </a:xfrm>
        </p:spPr>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2DBEFA65-BC04-4716-B7FB-F6D90229B392}" type="slidenum">
              <a:rPr lang="de-DE"/>
              <a:t>3</a:t>
            </a:fld>
            <a:endParaRPr lang="de-DE"/>
          </a:p>
        </p:txBody>
      </p:sp>
    </p:spTree>
    <p:extLst>
      <p:ext uri="{BB962C8B-B14F-4D97-AF65-F5344CB8AC3E}">
        <p14:creationId xmlns:p14="http://schemas.microsoft.com/office/powerpoint/2010/main" val="117016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A8F8EDD-E83C-48C4-97EB-94D14B3CF549}" type="slidenum">
              <a:rPr lang="de-DE" smtClean="0"/>
              <a:t>11</a:t>
            </a:fld>
            <a:endParaRPr lang="de-DE"/>
          </a:p>
        </p:txBody>
      </p:sp>
    </p:spTree>
    <p:extLst>
      <p:ext uri="{BB962C8B-B14F-4D97-AF65-F5344CB8AC3E}">
        <p14:creationId xmlns:p14="http://schemas.microsoft.com/office/powerpoint/2010/main" val="201787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AD864-1D92-9F0C-A17F-5A90E57D9BAA}"/>
              </a:ext>
            </a:extLst>
          </p:cNvPr>
          <p:cNvSpPr>
            <a:spLocks noGrp="1"/>
          </p:cNvSpPr>
          <p:nvPr>
            <p:ph type="ctrTitle"/>
          </p:nvPr>
        </p:nvSpPr>
        <p:spPr>
          <a:xfrm>
            <a:off x="832145" y="1663621"/>
            <a:ext cx="9835855" cy="1846342"/>
          </a:xfrm>
        </p:spPr>
        <p:txBody>
          <a:bodyPr anchor="b"/>
          <a:lstStyle>
            <a:lvl1pPr algn="l">
              <a:defRPr sz="6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75BEA2B9-7C64-8F44-D67F-44D8EB398F25}"/>
              </a:ext>
            </a:extLst>
          </p:cNvPr>
          <p:cNvSpPr>
            <a:spLocks noGrp="1"/>
          </p:cNvSpPr>
          <p:nvPr>
            <p:ph type="subTitle" idx="1"/>
          </p:nvPr>
        </p:nvSpPr>
        <p:spPr>
          <a:xfrm>
            <a:off x="832145" y="3602038"/>
            <a:ext cx="9835855" cy="771179"/>
          </a:xfr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grpSp>
        <p:nvGrpSpPr>
          <p:cNvPr id="7" name="Grafik 1">
            <a:extLst>
              <a:ext uri="{FF2B5EF4-FFF2-40B4-BE49-F238E27FC236}">
                <a16:creationId xmlns:a16="http://schemas.microsoft.com/office/drawing/2014/main" id="{F74D8A80-56EB-37C7-7083-366392E71D7C}"/>
              </a:ext>
            </a:extLst>
          </p:cNvPr>
          <p:cNvGrpSpPr/>
          <p:nvPr userDrawn="1"/>
        </p:nvGrpSpPr>
        <p:grpSpPr>
          <a:xfrm>
            <a:off x="8610600" y="390526"/>
            <a:ext cx="2743200" cy="932144"/>
            <a:chOff x="0" y="0"/>
            <a:chExt cx="1799857" cy="611952"/>
          </a:xfrm>
          <a:solidFill>
            <a:srgbClr val="B7394A"/>
          </a:solidFill>
        </p:grpSpPr>
        <p:grpSp>
          <p:nvGrpSpPr>
            <p:cNvPr id="8" name="Grafik 1">
              <a:extLst>
                <a:ext uri="{FF2B5EF4-FFF2-40B4-BE49-F238E27FC236}">
                  <a16:creationId xmlns:a16="http://schemas.microsoft.com/office/drawing/2014/main" id="{054AAEA4-546A-2160-6BED-F81794C715DC}"/>
                </a:ext>
              </a:extLst>
            </p:cNvPr>
            <p:cNvGrpSpPr/>
            <p:nvPr userDrawn="1"/>
          </p:nvGrpSpPr>
          <p:grpSpPr>
            <a:xfrm>
              <a:off x="0" y="0"/>
              <a:ext cx="991182" cy="416229"/>
              <a:chOff x="0" y="0"/>
              <a:chExt cx="991182" cy="416229"/>
            </a:xfrm>
            <a:solidFill>
              <a:srgbClr val="B7394A"/>
            </a:solidFill>
          </p:grpSpPr>
          <p:sp>
            <p:nvSpPr>
              <p:cNvPr id="50" name="Freihandform 49">
                <a:extLst>
                  <a:ext uri="{FF2B5EF4-FFF2-40B4-BE49-F238E27FC236}">
                    <a16:creationId xmlns:a16="http://schemas.microsoft.com/office/drawing/2014/main" id="{B88B0E80-0725-F88D-DA12-BF714B8429FA}"/>
                  </a:ext>
                </a:extLst>
              </p:cNvPr>
              <p:cNvSpPr/>
              <p:nvPr userDrawn="1"/>
            </p:nvSpPr>
            <p:spPr>
              <a:xfrm>
                <a:off x="0" y="45"/>
                <a:ext cx="233512" cy="325951"/>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1" name="Freihandform 50">
                <a:extLst>
                  <a:ext uri="{FF2B5EF4-FFF2-40B4-BE49-F238E27FC236}">
                    <a16:creationId xmlns:a16="http://schemas.microsoft.com/office/drawing/2014/main" id="{CA954536-29EE-752D-1362-C52335772501}"/>
                  </a:ext>
                </a:extLst>
              </p:cNvPr>
              <p:cNvSpPr/>
              <p:nvPr userDrawn="1"/>
            </p:nvSpPr>
            <p:spPr>
              <a:xfrm>
                <a:off x="246726" y="71591"/>
                <a:ext cx="230413" cy="344638"/>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52" name="Freihandform 51">
                <a:extLst>
                  <a:ext uri="{FF2B5EF4-FFF2-40B4-BE49-F238E27FC236}">
                    <a16:creationId xmlns:a16="http://schemas.microsoft.com/office/drawing/2014/main" id="{0657C562-3496-769B-26C7-7EADD73A86DD}"/>
                  </a:ext>
                </a:extLst>
              </p:cNvPr>
              <p:cNvSpPr/>
              <p:nvPr userDrawn="1"/>
            </p:nvSpPr>
            <p:spPr>
              <a:xfrm>
                <a:off x="480095" y="0"/>
                <a:ext cx="250371" cy="320148"/>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3" name="Freihandform 52">
                <a:extLst>
                  <a:ext uri="{FF2B5EF4-FFF2-40B4-BE49-F238E27FC236}">
                    <a16:creationId xmlns:a16="http://schemas.microsoft.com/office/drawing/2014/main" id="{066DCF1F-36CE-C7BA-4D34-2124188AAD1F}"/>
                  </a:ext>
                </a:extLst>
              </p:cNvPr>
              <p:cNvSpPr/>
              <p:nvPr userDrawn="1"/>
            </p:nvSpPr>
            <p:spPr>
              <a:xfrm>
                <a:off x="757671" y="45"/>
                <a:ext cx="233511" cy="325951"/>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nvGrpSpPr>
            <p:cNvPr id="9" name="Grafik 1">
              <a:extLst>
                <a:ext uri="{FF2B5EF4-FFF2-40B4-BE49-F238E27FC236}">
                  <a16:creationId xmlns:a16="http://schemas.microsoft.com/office/drawing/2014/main" id="{275A33E3-27C3-A08A-3CF2-044FD8C6217F}"/>
                </a:ext>
              </a:extLst>
            </p:cNvPr>
            <p:cNvGrpSpPr/>
            <p:nvPr userDrawn="1"/>
          </p:nvGrpSpPr>
          <p:grpSpPr>
            <a:xfrm>
              <a:off x="493473" y="378790"/>
              <a:ext cx="1306384" cy="233162"/>
              <a:chOff x="493473" y="378790"/>
              <a:chExt cx="1306384" cy="233162"/>
            </a:xfrm>
            <a:solidFill>
              <a:srgbClr val="B7394A"/>
            </a:solidFill>
          </p:grpSpPr>
          <p:sp>
            <p:nvSpPr>
              <p:cNvPr id="10" name="Freihandform 9">
                <a:extLst>
                  <a:ext uri="{FF2B5EF4-FFF2-40B4-BE49-F238E27FC236}">
                    <a16:creationId xmlns:a16="http://schemas.microsoft.com/office/drawing/2014/main" id="{C6E767A7-46F7-DEA9-D064-B86E6116F66C}"/>
                  </a:ext>
                </a:extLst>
              </p:cNvPr>
              <p:cNvSpPr/>
              <p:nvPr userDrawn="1"/>
            </p:nvSpPr>
            <p:spPr>
              <a:xfrm>
                <a:off x="501701" y="384843"/>
                <a:ext cx="69840" cy="84281"/>
              </a:xfrm>
              <a:custGeom>
                <a:avLst/>
                <a:gdLst>
                  <a:gd name="connsiteX0" fmla="*/ 69840 w 69840"/>
                  <a:gd name="connsiteY0" fmla="*/ 41333 h 84281"/>
                  <a:gd name="connsiteX1" fmla="*/ 58009 w 69840"/>
                  <a:gd name="connsiteY1" fmla="*/ 73214 h 84281"/>
                  <a:gd name="connsiteX2" fmla="*/ 23836 w 69840"/>
                  <a:gd name="connsiteY2" fmla="*/ 84282 h 84281"/>
                  <a:gd name="connsiteX3" fmla="*/ 0 w 69840"/>
                  <a:gd name="connsiteY3" fmla="*/ 84282 h 84281"/>
                  <a:gd name="connsiteX4" fmla="*/ 0 w 69840"/>
                  <a:gd name="connsiteY4" fmla="*/ 0 h 84281"/>
                  <a:gd name="connsiteX5" fmla="*/ 26428 w 69840"/>
                  <a:gd name="connsiteY5" fmla="*/ 0 h 84281"/>
                  <a:gd name="connsiteX6" fmla="*/ 58441 w 69840"/>
                  <a:gd name="connsiteY6" fmla="*/ 10895 h 84281"/>
                  <a:gd name="connsiteX7" fmla="*/ 69840 w 69840"/>
                  <a:gd name="connsiteY7" fmla="*/ 41333 h 84281"/>
                  <a:gd name="connsiteX8" fmla="*/ 51300 w 69840"/>
                  <a:gd name="connsiteY8" fmla="*/ 41795 h 84281"/>
                  <a:gd name="connsiteX9" fmla="*/ 27348 w 69840"/>
                  <a:gd name="connsiteY9" fmla="*/ 14643 h 84281"/>
                  <a:gd name="connsiteX10" fmla="*/ 17849 w 69840"/>
                  <a:gd name="connsiteY10" fmla="*/ 14643 h 84281"/>
                  <a:gd name="connsiteX11" fmla="*/ 17849 w 69840"/>
                  <a:gd name="connsiteY11" fmla="*/ 69525 h 84281"/>
                  <a:gd name="connsiteX12" fmla="*/ 25508 w 69840"/>
                  <a:gd name="connsiteY12" fmla="*/ 69525 h 84281"/>
                  <a:gd name="connsiteX13" fmla="*/ 51300 w 69840"/>
                  <a:gd name="connsiteY13" fmla="*/ 41795 h 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840" h="84281">
                    <a:moveTo>
                      <a:pt x="69840" y="41333"/>
                    </a:moveTo>
                    <a:cubicBezTo>
                      <a:pt x="69840" y="55208"/>
                      <a:pt x="65896" y="65835"/>
                      <a:pt x="58009" y="73214"/>
                    </a:cubicBezTo>
                    <a:cubicBezTo>
                      <a:pt x="50121" y="80592"/>
                      <a:pt x="38730" y="84282"/>
                      <a:pt x="23836" y="84282"/>
                    </a:cubicBezTo>
                    <a:lnTo>
                      <a:pt x="0" y="84282"/>
                    </a:lnTo>
                    <a:lnTo>
                      <a:pt x="0" y="0"/>
                    </a:lnTo>
                    <a:lnTo>
                      <a:pt x="26428" y="0"/>
                    </a:lnTo>
                    <a:cubicBezTo>
                      <a:pt x="40169" y="0"/>
                      <a:pt x="50842" y="3632"/>
                      <a:pt x="58441" y="10895"/>
                    </a:cubicBezTo>
                    <a:cubicBezTo>
                      <a:pt x="66039" y="18159"/>
                      <a:pt x="69840" y="28305"/>
                      <a:pt x="69840" y="41333"/>
                    </a:cubicBezTo>
                    <a:close/>
                    <a:moveTo>
                      <a:pt x="51300" y="41795"/>
                    </a:moveTo>
                    <a:cubicBezTo>
                      <a:pt x="51300" y="23693"/>
                      <a:pt x="43318" y="14643"/>
                      <a:pt x="27348" y="14643"/>
                    </a:cubicBezTo>
                    <a:lnTo>
                      <a:pt x="17849" y="14643"/>
                    </a:lnTo>
                    <a:lnTo>
                      <a:pt x="17849" y="69525"/>
                    </a:lnTo>
                    <a:lnTo>
                      <a:pt x="25508" y="69525"/>
                    </a:lnTo>
                    <a:cubicBezTo>
                      <a:pt x="42704" y="69525"/>
                      <a:pt x="51300" y="60282"/>
                      <a:pt x="51300" y="41795"/>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1" name="Freihandform 10">
                <a:extLst>
                  <a:ext uri="{FF2B5EF4-FFF2-40B4-BE49-F238E27FC236}">
                    <a16:creationId xmlns:a16="http://schemas.microsoft.com/office/drawing/2014/main" id="{B9140982-5A5C-2B95-94B1-46E1934D1669}"/>
                  </a:ext>
                </a:extLst>
              </p:cNvPr>
              <p:cNvSpPr/>
              <p:nvPr userDrawn="1"/>
            </p:nvSpPr>
            <p:spPr>
              <a:xfrm>
                <a:off x="583688"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73" y="12971"/>
                      <a:pt x="59305" y="20138"/>
                      <a:pt x="59305" y="29283"/>
                    </a:cubicBezTo>
                    <a:lnTo>
                      <a:pt x="59305" y="37817"/>
                    </a:lnTo>
                    <a:lnTo>
                      <a:pt x="17793" y="37817"/>
                    </a:lnTo>
                    <a:cubicBezTo>
                      <a:pt x="17983" y="42812"/>
                      <a:pt x="19464" y="46714"/>
                      <a:pt x="22225" y="49521"/>
                    </a:cubicBezTo>
                    <a:cubicBezTo>
                      <a:pt x="24989" y="52323"/>
                      <a:pt x="28864" y="53729"/>
                      <a:pt x="33857" y="53729"/>
                    </a:cubicBezTo>
                    <a:cubicBezTo>
                      <a:pt x="37732" y="53729"/>
                      <a:pt x="41400" y="53327"/>
                      <a:pt x="44851" y="52518"/>
                    </a:cubicBezTo>
                    <a:cubicBezTo>
                      <a:pt x="48307" y="51709"/>
                      <a:pt x="51918" y="50425"/>
                      <a:pt x="55676" y="48656"/>
                    </a:cubicBezTo>
                    <a:lnTo>
                      <a:pt x="55676" y="62258"/>
                    </a:lnTo>
                    <a:cubicBezTo>
                      <a:pt x="52605" y="63798"/>
                      <a:pt x="49326" y="64939"/>
                      <a:pt x="45832" y="65688"/>
                    </a:cubicBezTo>
                    <a:cubicBezTo>
                      <a:pt x="42341" y="66440"/>
                      <a:pt x="38078" y="66812"/>
                      <a:pt x="33050" y="6681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2" name="Freihandform 11">
                <a:extLst>
                  <a:ext uri="{FF2B5EF4-FFF2-40B4-BE49-F238E27FC236}">
                    <a16:creationId xmlns:a16="http://schemas.microsoft.com/office/drawing/2014/main" id="{7049BB25-9BDE-C3EB-B28A-30087C2DAA95}"/>
                  </a:ext>
                </a:extLst>
              </p:cNvPr>
              <p:cNvSpPr/>
              <p:nvPr userDrawn="1"/>
            </p:nvSpPr>
            <p:spPr>
              <a:xfrm>
                <a:off x="656928" y="404674"/>
                <a:ext cx="59416" cy="65605"/>
              </a:xfrm>
              <a:custGeom>
                <a:avLst/>
                <a:gdLst>
                  <a:gd name="connsiteX0" fmla="*/ 45944 w 59416"/>
                  <a:gd name="connsiteY0" fmla="*/ 64450 h 65605"/>
                  <a:gd name="connsiteX1" fmla="*/ 43585 w 59416"/>
                  <a:gd name="connsiteY1" fmla="*/ 56207 h 65605"/>
                  <a:gd name="connsiteX2" fmla="*/ 42661 w 59416"/>
                  <a:gd name="connsiteY2" fmla="*/ 56207 h 65605"/>
                  <a:gd name="connsiteX3" fmla="*/ 34661 w 59416"/>
                  <a:gd name="connsiteY3" fmla="*/ 63153 h 65605"/>
                  <a:gd name="connsiteX4" fmla="*/ 22855 w 59416"/>
                  <a:gd name="connsiteY4" fmla="*/ 65605 h 65605"/>
                  <a:gd name="connsiteX5" fmla="*/ 5758 w 59416"/>
                  <a:gd name="connsiteY5" fmla="*/ 59520 h 65605"/>
                  <a:gd name="connsiteX6" fmla="*/ 0 w 59416"/>
                  <a:gd name="connsiteY6" fmla="*/ 42025 h 65605"/>
                  <a:gd name="connsiteX7" fmla="*/ 0 w 59416"/>
                  <a:gd name="connsiteY7" fmla="*/ 0 h 65605"/>
                  <a:gd name="connsiteX8" fmla="*/ 17559 w 59416"/>
                  <a:gd name="connsiteY8" fmla="*/ 0 h 65605"/>
                  <a:gd name="connsiteX9" fmla="*/ 17559 w 59416"/>
                  <a:gd name="connsiteY9" fmla="*/ 37643 h 65605"/>
                  <a:gd name="connsiteX10" fmla="*/ 20035 w 59416"/>
                  <a:gd name="connsiteY10" fmla="*/ 48106 h 65605"/>
                  <a:gd name="connsiteX11" fmla="*/ 27922 w 59416"/>
                  <a:gd name="connsiteY11" fmla="*/ 51596 h 65605"/>
                  <a:gd name="connsiteX12" fmla="*/ 38574 w 59416"/>
                  <a:gd name="connsiteY12" fmla="*/ 46666 h 65605"/>
                  <a:gd name="connsiteX13" fmla="*/ 41857 w 59416"/>
                  <a:gd name="connsiteY13" fmla="*/ 30321 h 65605"/>
                  <a:gd name="connsiteX14" fmla="*/ 41857 w 59416"/>
                  <a:gd name="connsiteY14" fmla="*/ 0 h 65605"/>
                  <a:gd name="connsiteX15" fmla="*/ 59417 w 59416"/>
                  <a:gd name="connsiteY15" fmla="*/ 0 h 65605"/>
                  <a:gd name="connsiteX16" fmla="*/ 59417 w 59416"/>
                  <a:gd name="connsiteY16" fmla="*/ 64450 h 65605"/>
                  <a:gd name="connsiteX17" fmla="*/ 45944 w 59416"/>
                  <a:gd name="connsiteY17" fmla="*/ 64450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5">
                    <a:moveTo>
                      <a:pt x="45944" y="64450"/>
                    </a:moveTo>
                    <a:lnTo>
                      <a:pt x="43585" y="56207"/>
                    </a:lnTo>
                    <a:lnTo>
                      <a:pt x="42661" y="56207"/>
                    </a:lnTo>
                    <a:cubicBezTo>
                      <a:pt x="40782" y="59204"/>
                      <a:pt x="38112" y="61522"/>
                      <a:pt x="34661" y="63153"/>
                    </a:cubicBezTo>
                    <a:cubicBezTo>
                      <a:pt x="31205" y="64788"/>
                      <a:pt x="27270" y="65605"/>
                      <a:pt x="22855" y="65605"/>
                    </a:cubicBezTo>
                    <a:cubicBezTo>
                      <a:pt x="15296" y="65605"/>
                      <a:pt x="9594" y="63577"/>
                      <a:pt x="5758" y="59520"/>
                    </a:cubicBezTo>
                    <a:cubicBezTo>
                      <a:pt x="1918" y="55467"/>
                      <a:pt x="0" y="49637"/>
                      <a:pt x="0" y="42025"/>
                    </a:cubicBezTo>
                    <a:lnTo>
                      <a:pt x="0" y="0"/>
                    </a:lnTo>
                    <a:lnTo>
                      <a:pt x="17559" y="0"/>
                    </a:lnTo>
                    <a:lnTo>
                      <a:pt x="17559" y="37643"/>
                    </a:lnTo>
                    <a:cubicBezTo>
                      <a:pt x="17559" y="42293"/>
                      <a:pt x="18384" y="45783"/>
                      <a:pt x="20035" y="48106"/>
                    </a:cubicBezTo>
                    <a:cubicBezTo>
                      <a:pt x="21685" y="50433"/>
                      <a:pt x="24315" y="51596"/>
                      <a:pt x="27922" y="51596"/>
                    </a:cubicBezTo>
                    <a:cubicBezTo>
                      <a:pt x="32838" y="51596"/>
                      <a:pt x="36389" y="49953"/>
                      <a:pt x="38574" y="46666"/>
                    </a:cubicBezTo>
                    <a:cubicBezTo>
                      <a:pt x="40760" y="43378"/>
                      <a:pt x="41857" y="37933"/>
                      <a:pt x="41857" y="30321"/>
                    </a:cubicBezTo>
                    <a:lnTo>
                      <a:pt x="41857" y="0"/>
                    </a:lnTo>
                    <a:lnTo>
                      <a:pt x="59417" y="0"/>
                    </a:lnTo>
                    <a:lnTo>
                      <a:pt x="59417" y="64450"/>
                    </a:lnTo>
                    <a:lnTo>
                      <a:pt x="45944" y="6445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3" name="Freihandform 12">
                <a:extLst>
                  <a:ext uri="{FF2B5EF4-FFF2-40B4-BE49-F238E27FC236}">
                    <a16:creationId xmlns:a16="http://schemas.microsoft.com/office/drawing/2014/main" id="{9FC6C141-D7A1-BD85-7748-411F7A78821D}"/>
                  </a:ext>
                </a:extLst>
              </p:cNvPr>
              <p:cNvSpPr/>
              <p:nvPr userDrawn="1"/>
            </p:nvSpPr>
            <p:spPr>
              <a:xfrm>
                <a:off x="728263"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70" y="62335"/>
                      <a:pt x="28069" y="63529"/>
                    </a:cubicBezTo>
                    <a:cubicBezTo>
                      <a:pt x="29469" y="64718"/>
                      <a:pt x="31322" y="65315"/>
                      <a:pt x="33624" y="65315"/>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4" name="Freihandform 13">
                <a:extLst>
                  <a:ext uri="{FF2B5EF4-FFF2-40B4-BE49-F238E27FC236}">
                    <a16:creationId xmlns:a16="http://schemas.microsoft.com/office/drawing/2014/main" id="{43125DFB-07AD-8AEA-9C1B-ADB73223C39F}"/>
                  </a:ext>
                </a:extLst>
              </p:cNvPr>
              <p:cNvSpPr/>
              <p:nvPr userDrawn="1"/>
            </p:nvSpPr>
            <p:spPr>
              <a:xfrm>
                <a:off x="782038"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59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3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59"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3" y="38278"/>
                    </a:cubicBezTo>
                    <a:cubicBezTo>
                      <a:pt x="48268" y="40584"/>
                      <a:pt x="48825" y="43334"/>
                      <a:pt x="48825" y="4652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5" name="Freihandform 14">
                <a:extLst>
                  <a:ext uri="{FF2B5EF4-FFF2-40B4-BE49-F238E27FC236}">
                    <a16:creationId xmlns:a16="http://schemas.microsoft.com/office/drawing/2014/main" id="{E92CD7FE-BFFB-94E0-B7D0-0A5FAD079BE0}"/>
                  </a:ext>
                </a:extLst>
              </p:cNvPr>
              <p:cNvSpPr/>
              <p:nvPr userDrawn="1"/>
            </p:nvSpPr>
            <p:spPr>
              <a:xfrm>
                <a:off x="840647"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4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8" y="0"/>
                      <a:pt x="31611" y="0"/>
                    </a:cubicBezTo>
                    <a:cubicBezTo>
                      <a:pt x="39058" y="0"/>
                      <a:pt x="45737" y="1461"/>
                      <a:pt x="51646" y="4381"/>
                    </a:cubicBezTo>
                    <a:lnTo>
                      <a:pt x="46467" y="17986"/>
                    </a:lnTo>
                    <a:cubicBezTo>
                      <a:pt x="43702" y="16872"/>
                      <a:pt x="41127" y="15959"/>
                      <a:pt x="38752" y="15248"/>
                    </a:cubicBezTo>
                    <a:cubicBezTo>
                      <a:pt x="36372" y="14537"/>
                      <a:pt x="33991" y="14182"/>
                      <a:pt x="31611" y="14182"/>
                    </a:cubicBezTo>
                    <a:cubicBezTo>
                      <a:pt x="22475" y="14182"/>
                      <a:pt x="17909" y="20677"/>
                      <a:pt x="17909" y="33666"/>
                    </a:cubicBezTo>
                    <a:cubicBezTo>
                      <a:pt x="17909" y="46270"/>
                      <a:pt x="22475" y="52576"/>
                      <a:pt x="31611" y="52576"/>
                    </a:cubicBezTo>
                    <a:cubicBezTo>
                      <a:pt x="34989" y="52576"/>
                      <a:pt x="38117" y="52122"/>
                      <a:pt x="40994" y="51222"/>
                    </a:cubicBezTo>
                    <a:cubicBezTo>
                      <a:pt x="43875" y="50318"/>
                      <a:pt x="46752" y="48904"/>
                      <a:pt x="49633" y="46983"/>
                    </a:cubicBezTo>
                    <a:lnTo>
                      <a:pt x="49633" y="62030"/>
                    </a:lnTo>
                    <a:cubicBezTo>
                      <a:pt x="46790" y="63834"/>
                      <a:pt x="43922" y="65084"/>
                      <a:pt x="41024" y="65776"/>
                    </a:cubicBezTo>
                    <a:cubicBezTo>
                      <a:pt x="38125" y="66468"/>
                      <a:pt x="34471" y="66814"/>
                      <a:pt x="30056" y="6681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6" name="Freihandform 15">
                <a:extLst>
                  <a:ext uri="{FF2B5EF4-FFF2-40B4-BE49-F238E27FC236}">
                    <a16:creationId xmlns:a16="http://schemas.microsoft.com/office/drawing/2014/main" id="{3E52C5BC-019B-5567-BFDC-642D339F6887}"/>
                  </a:ext>
                </a:extLst>
              </p:cNvPr>
              <p:cNvSpPr/>
              <p:nvPr userDrawn="1"/>
            </p:nvSpPr>
            <p:spPr>
              <a:xfrm>
                <a:off x="905192" y="379425"/>
                <a:ext cx="59416" cy="89699"/>
              </a:xfrm>
              <a:custGeom>
                <a:avLst/>
                <a:gdLst>
                  <a:gd name="connsiteX0" fmla="*/ 59417 w 59416"/>
                  <a:gd name="connsiteY0" fmla="*/ 89700 h 89699"/>
                  <a:gd name="connsiteX1" fmla="*/ 41857 w 59416"/>
                  <a:gd name="connsiteY1" fmla="*/ 89700 h 89699"/>
                  <a:gd name="connsiteX2" fmla="*/ 41857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6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7" y="89700"/>
                    </a:lnTo>
                    <a:lnTo>
                      <a:pt x="41857" y="52056"/>
                    </a:lnTo>
                    <a:cubicBezTo>
                      <a:pt x="41857"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10" y="24039"/>
                      <a:pt x="36328" y="24039"/>
                    </a:cubicBezTo>
                    <a:cubicBezTo>
                      <a:pt x="43892" y="24039"/>
                      <a:pt x="49628" y="26076"/>
                      <a:pt x="53546" y="30150"/>
                    </a:cubicBezTo>
                    <a:cubicBezTo>
                      <a:pt x="57460" y="34224"/>
                      <a:pt x="59417" y="40065"/>
                      <a:pt x="59417" y="47675"/>
                    </a:cubicBezTo>
                    <a:lnTo>
                      <a:pt x="59417" y="8970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7" name="Freihandform 16">
                <a:extLst>
                  <a:ext uri="{FF2B5EF4-FFF2-40B4-BE49-F238E27FC236}">
                    <a16:creationId xmlns:a16="http://schemas.microsoft.com/office/drawing/2014/main" id="{213819FC-7A87-74BA-E19D-DEDB8128A5A9}"/>
                  </a:ext>
                </a:extLst>
              </p:cNvPr>
              <p:cNvSpPr/>
              <p:nvPr userDrawn="1"/>
            </p:nvSpPr>
            <p:spPr>
              <a:xfrm>
                <a:off x="978773" y="403463"/>
                <a:ext cx="59304" cy="66812"/>
              </a:xfrm>
              <a:custGeom>
                <a:avLst/>
                <a:gdLst>
                  <a:gd name="connsiteX0" fmla="*/ 30574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4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4 w 59304"/>
                  <a:gd name="connsiteY12" fmla="*/ 29283 h 66812"/>
                  <a:gd name="connsiteX13" fmla="*/ 59304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5 w 59304"/>
                  <a:gd name="connsiteY17" fmla="*/ 52518 h 66812"/>
                  <a:gd name="connsiteX18" fmla="*/ 55676 w 59304"/>
                  <a:gd name="connsiteY18" fmla="*/ 48656 h 66812"/>
                  <a:gd name="connsiteX19" fmla="*/ 55676 w 59304"/>
                  <a:gd name="connsiteY19" fmla="*/ 62258 h 66812"/>
                  <a:gd name="connsiteX20" fmla="*/ 45831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4" y="12510"/>
                    </a:moveTo>
                    <a:cubicBezTo>
                      <a:pt x="26851" y="12510"/>
                      <a:pt x="23935" y="13692"/>
                      <a:pt x="21823" y="16055"/>
                    </a:cubicBezTo>
                    <a:cubicBezTo>
                      <a:pt x="19711" y="18419"/>
                      <a:pt x="18501" y="21772"/>
                      <a:pt x="18194" y="26114"/>
                    </a:cubicBezTo>
                    <a:lnTo>
                      <a:pt x="42838" y="26114"/>
                    </a:lnTo>
                    <a:cubicBezTo>
                      <a:pt x="42760" y="21772"/>
                      <a:pt x="41628" y="18419"/>
                      <a:pt x="39443" y="16055"/>
                    </a:cubicBezTo>
                    <a:cubicBezTo>
                      <a:pt x="37253" y="13692"/>
                      <a:pt x="34298" y="12510"/>
                      <a:pt x="30574"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4" y="20138"/>
                      <a:pt x="59304" y="29283"/>
                    </a:cubicBezTo>
                    <a:lnTo>
                      <a:pt x="59304" y="37817"/>
                    </a:lnTo>
                    <a:lnTo>
                      <a:pt x="17793" y="37817"/>
                    </a:lnTo>
                    <a:cubicBezTo>
                      <a:pt x="17983" y="42812"/>
                      <a:pt x="19464" y="46714"/>
                      <a:pt x="22225" y="49521"/>
                    </a:cubicBezTo>
                    <a:cubicBezTo>
                      <a:pt x="24989" y="52323"/>
                      <a:pt x="28868" y="53729"/>
                      <a:pt x="33857" y="53729"/>
                    </a:cubicBezTo>
                    <a:cubicBezTo>
                      <a:pt x="37732" y="53729"/>
                      <a:pt x="41400" y="53327"/>
                      <a:pt x="44855" y="52518"/>
                    </a:cubicBezTo>
                    <a:cubicBezTo>
                      <a:pt x="48307" y="51709"/>
                      <a:pt x="51914" y="50425"/>
                      <a:pt x="55676" y="48656"/>
                    </a:cubicBezTo>
                    <a:lnTo>
                      <a:pt x="55676" y="62258"/>
                    </a:lnTo>
                    <a:cubicBezTo>
                      <a:pt x="52605" y="63798"/>
                      <a:pt x="49326" y="64939"/>
                      <a:pt x="45831" y="65688"/>
                    </a:cubicBezTo>
                    <a:cubicBezTo>
                      <a:pt x="42341" y="66440"/>
                      <a:pt x="38078" y="66812"/>
                      <a:pt x="33050" y="6681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8" name="Freihandform 17">
                <a:extLst>
                  <a:ext uri="{FF2B5EF4-FFF2-40B4-BE49-F238E27FC236}">
                    <a16:creationId xmlns:a16="http://schemas.microsoft.com/office/drawing/2014/main" id="{8B57EBA9-1E27-352F-51CA-E98CD3DCA9DA}"/>
                  </a:ext>
                </a:extLst>
              </p:cNvPr>
              <p:cNvSpPr/>
              <p:nvPr userDrawn="1"/>
            </p:nvSpPr>
            <p:spPr>
              <a:xfrm>
                <a:off x="1080621" y="383632"/>
                <a:ext cx="69092" cy="86642"/>
              </a:xfrm>
              <a:custGeom>
                <a:avLst/>
                <a:gdLst>
                  <a:gd name="connsiteX0" fmla="*/ 35698 w 69092"/>
                  <a:gd name="connsiteY0" fmla="*/ 38163 h 86642"/>
                  <a:gd name="connsiteX1" fmla="*/ 69093 w 69092"/>
                  <a:gd name="connsiteY1" fmla="*/ 38163 h 86642"/>
                  <a:gd name="connsiteX2" fmla="*/ 69093 w 69092"/>
                  <a:gd name="connsiteY2" fmla="*/ 81859 h 86642"/>
                  <a:gd name="connsiteX3" fmla="*/ 53806 w 69092"/>
                  <a:gd name="connsiteY3" fmla="*/ 85579 h 86642"/>
                  <a:gd name="connsiteX4" fmla="*/ 39153 w 69092"/>
                  <a:gd name="connsiteY4" fmla="*/ 86643 h 86642"/>
                  <a:gd name="connsiteX5" fmla="*/ 10048 w 69092"/>
                  <a:gd name="connsiteY5" fmla="*/ 75432 h 86642"/>
                  <a:gd name="connsiteX6" fmla="*/ 0 w 69092"/>
                  <a:gd name="connsiteY6" fmla="*/ 43236 h 86642"/>
                  <a:gd name="connsiteX7" fmla="*/ 11659 w 69092"/>
                  <a:gd name="connsiteY7" fmla="*/ 11414 h 86642"/>
                  <a:gd name="connsiteX8" fmla="*/ 43987 w 69092"/>
                  <a:gd name="connsiteY8" fmla="*/ 0 h 86642"/>
                  <a:gd name="connsiteX9" fmla="*/ 68976 w 69092"/>
                  <a:gd name="connsiteY9" fmla="*/ 5188 h 86642"/>
                  <a:gd name="connsiteX10" fmla="*/ 63045 w 69092"/>
                  <a:gd name="connsiteY10" fmla="*/ 19485 h 86642"/>
                  <a:gd name="connsiteX11" fmla="*/ 43875 w 69092"/>
                  <a:gd name="connsiteY11" fmla="*/ 14873 h 86642"/>
                  <a:gd name="connsiteX12" fmla="*/ 25335 w 69092"/>
                  <a:gd name="connsiteY12" fmla="*/ 22655 h 86642"/>
                  <a:gd name="connsiteX13" fmla="*/ 18367 w 69092"/>
                  <a:gd name="connsiteY13" fmla="*/ 43582 h 86642"/>
                  <a:gd name="connsiteX14" fmla="*/ 23983 w 69092"/>
                  <a:gd name="connsiteY14" fmla="*/ 64537 h 86642"/>
                  <a:gd name="connsiteX15" fmla="*/ 40302 w 69092"/>
                  <a:gd name="connsiteY15" fmla="*/ 71773 h 86642"/>
                  <a:gd name="connsiteX16" fmla="*/ 51646 w 69092"/>
                  <a:gd name="connsiteY16" fmla="*/ 70618 h 86642"/>
                  <a:gd name="connsiteX17" fmla="*/ 51646 w 69092"/>
                  <a:gd name="connsiteY17" fmla="*/ 53037 h 86642"/>
                  <a:gd name="connsiteX18" fmla="*/ 35698 w 69092"/>
                  <a:gd name="connsiteY18" fmla="*/ 53037 h 86642"/>
                  <a:gd name="connsiteX19" fmla="*/ 35698 w 69092"/>
                  <a:gd name="connsiteY19" fmla="*/ 38163 h 8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92" h="86642">
                    <a:moveTo>
                      <a:pt x="35698" y="38163"/>
                    </a:moveTo>
                    <a:lnTo>
                      <a:pt x="69093" y="38163"/>
                    </a:lnTo>
                    <a:lnTo>
                      <a:pt x="69093" y="81859"/>
                    </a:lnTo>
                    <a:cubicBezTo>
                      <a:pt x="63680" y="83628"/>
                      <a:pt x="58583" y="84865"/>
                      <a:pt x="53806" y="85579"/>
                    </a:cubicBezTo>
                    <a:cubicBezTo>
                      <a:pt x="49028" y="86288"/>
                      <a:pt x="44143" y="86643"/>
                      <a:pt x="39153" y="86643"/>
                    </a:cubicBezTo>
                    <a:cubicBezTo>
                      <a:pt x="26445" y="86643"/>
                      <a:pt x="16747" y="82906"/>
                      <a:pt x="10048" y="75432"/>
                    </a:cubicBezTo>
                    <a:cubicBezTo>
                      <a:pt x="3352" y="67958"/>
                      <a:pt x="0" y="57224"/>
                      <a:pt x="0" y="43236"/>
                    </a:cubicBezTo>
                    <a:cubicBezTo>
                      <a:pt x="0" y="29631"/>
                      <a:pt x="3888" y="19023"/>
                      <a:pt x="11659" y="11414"/>
                    </a:cubicBezTo>
                    <a:cubicBezTo>
                      <a:pt x="19434" y="3805"/>
                      <a:pt x="30207" y="0"/>
                      <a:pt x="43987" y="0"/>
                    </a:cubicBezTo>
                    <a:cubicBezTo>
                      <a:pt x="52626" y="0"/>
                      <a:pt x="60955" y="1729"/>
                      <a:pt x="68976" y="5188"/>
                    </a:cubicBezTo>
                    <a:lnTo>
                      <a:pt x="63045" y="19485"/>
                    </a:lnTo>
                    <a:cubicBezTo>
                      <a:pt x="56903" y="16410"/>
                      <a:pt x="50514" y="14873"/>
                      <a:pt x="43875" y="14873"/>
                    </a:cubicBezTo>
                    <a:cubicBezTo>
                      <a:pt x="36160" y="14873"/>
                      <a:pt x="29978" y="17467"/>
                      <a:pt x="25335" y="22655"/>
                    </a:cubicBezTo>
                    <a:cubicBezTo>
                      <a:pt x="20691" y="27844"/>
                      <a:pt x="18367" y="34819"/>
                      <a:pt x="18367" y="43582"/>
                    </a:cubicBezTo>
                    <a:cubicBezTo>
                      <a:pt x="18367" y="52730"/>
                      <a:pt x="20238" y="59715"/>
                      <a:pt x="23983" y="64537"/>
                    </a:cubicBezTo>
                    <a:cubicBezTo>
                      <a:pt x="27724" y="69360"/>
                      <a:pt x="33166" y="71773"/>
                      <a:pt x="40302" y="71773"/>
                    </a:cubicBezTo>
                    <a:cubicBezTo>
                      <a:pt x="44026" y="71773"/>
                      <a:pt x="47806" y="71388"/>
                      <a:pt x="51646" y="70618"/>
                    </a:cubicBezTo>
                    <a:lnTo>
                      <a:pt x="51646" y="53037"/>
                    </a:lnTo>
                    <a:lnTo>
                      <a:pt x="35698" y="53037"/>
                    </a:lnTo>
                    <a:lnTo>
                      <a:pt x="35698" y="38163"/>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9" name="Freihandform 18">
                <a:extLst>
                  <a:ext uri="{FF2B5EF4-FFF2-40B4-BE49-F238E27FC236}">
                    <a16:creationId xmlns:a16="http://schemas.microsoft.com/office/drawing/2014/main" id="{800023F1-8461-55A7-96DD-22758F4D177B}"/>
                  </a:ext>
                </a:extLst>
              </p:cNvPr>
              <p:cNvSpPr/>
              <p:nvPr userDrawn="1"/>
            </p:nvSpPr>
            <p:spPr>
              <a:xfrm>
                <a:off x="1164457" y="403463"/>
                <a:ext cx="59300" cy="66812"/>
              </a:xfrm>
              <a:custGeom>
                <a:avLst/>
                <a:gdLst>
                  <a:gd name="connsiteX0" fmla="*/ 30570 w 59300"/>
                  <a:gd name="connsiteY0" fmla="*/ 12510 h 66812"/>
                  <a:gd name="connsiteX1" fmla="*/ 21819 w 59300"/>
                  <a:gd name="connsiteY1" fmla="*/ 16055 h 66812"/>
                  <a:gd name="connsiteX2" fmla="*/ 18190 w 59300"/>
                  <a:gd name="connsiteY2" fmla="*/ 26114 h 66812"/>
                  <a:gd name="connsiteX3" fmla="*/ 42834 w 59300"/>
                  <a:gd name="connsiteY3" fmla="*/ 26114 h 66812"/>
                  <a:gd name="connsiteX4" fmla="*/ 39438 w 59300"/>
                  <a:gd name="connsiteY4" fmla="*/ 16055 h 66812"/>
                  <a:gd name="connsiteX5" fmla="*/ 30570 w 59300"/>
                  <a:gd name="connsiteY5" fmla="*/ 12510 h 66812"/>
                  <a:gd name="connsiteX6" fmla="*/ 33045 w 59300"/>
                  <a:gd name="connsiteY6" fmla="*/ 66812 h 66812"/>
                  <a:gd name="connsiteX7" fmla="*/ 8747 w 59300"/>
                  <a:gd name="connsiteY7" fmla="*/ 58223 h 66812"/>
                  <a:gd name="connsiteX8" fmla="*/ 0 w 59300"/>
                  <a:gd name="connsiteY8" fmla="*/ 33898 h 66812"/>
                  <a:gd name="connsiteX9" fmla="*/ 8086 w 59300"/>
                  <a:gd name="connsiteY9" fmla="*/ 8849 h 66812"/>
                  <a:gd name="connsiteX10" fmla="*/ 30454 w 59300"/>
                  <a:gd name="connsiteY10" fmla="*/ 0 h 66812"/>
                  <a:gd name="connsiteX11" fmla="*/ 51702 w 59300"/>
                  <a:gd name="connsiteY11" fmla="*/ 7783 h 66812"/>
                  <a:gd name="connsiteX12" fmla="*/ 59300 w 59300"/>
                  <a:gd name="connsiteY12" fmla="*/ 29283 h 66812"/>
                  <a:gd name="connsiteX13" fmla="*/ 59300 w 59300"/>
                  <a:gd name="connsiteY13" fmla="*/ 37817 h 66812"/>
                  <a:gd name="connsiteX14" fmla="*/ 17788 w 59300"/>
                  <a:gd name="connsiteY14" fmla="*/ 37817 h 66812"/>
                  <a:gd name="connsiteX15" fmla="*/ 22220 w 59300"/>
                  <a:gd name="connsiteY15" fmla="*/ 49521 h 66812"/>
                  <a:gd name="connsiteX16" fmla="*/ 33853 w 59300"/>
                  <a:gd name="connsiteY16" fmla="*/ 53729 h 66812"/>
                  <a:gd name="connsiteX17" fmla="*/ 44847 w 59300"/>
                  <a:gd name="connsiteY17" fmla="*/ 52518 h 66812"/>
                  <a:gd name="connsiteX18" fmla="*/ 55672 w 59300"/>
                  <a:gd name="connsiteY18" fmla="*/ 48656 h 66812"/>
                  <a:gd name="connsiteX19" fmla="*/ 55672 w 59300"/>
                  <a:gd name="connsiteY19" fmla="*/ 62258 h 66812"/>
                  <a:gd name="connsiteX20" fmla="*/ 45827 w 59300"/>
                  <a:gd name="connsiteY20" fmla="*/ 65688 h 66812"/>
                  <a:gd name="connsiteX21" fmla="*/ 33045 w 59300"/>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0" h="66812">
                    <a:moveTo>
                      <a:pt x="30570" y="12510"/>
                    </a:moveTo>
                    <a:cubicBezTo>
                      <a:pt x="26847" y="12510"/>
                      <a:pt x="23931" y="13692"/>
                      <a:pt x="21819" y="16055"/>
                    </a:cubicBezTo>
                    <a:cubicBezTo>
                      <a:pt x="19706" y="18419"/>
                      <a:pt x="18497" y="21772"/>
                      <a:pt x="18190" y="26114"/>
                    </a:cubicBezTo>
                    <a:lnTo>
                      <a:pt x="42834" y="26114"/>
                    </a:lnTo>
                    <a:cubicBezTo>
                      <a:pt x="42756" y="21772"/>
                      <a:pt x="41624" y="18419"/>
                      <a:pt x="39438" y="16055"/>
                    </a:cubicBezTo>
                    <a:cubicBezTo>
                      <a:pt x="37248" y="13692"/>
                      <a:pt x="34294" y="12510"/>
                      <a:pt x="30570" y="12510"/>
                    </a:cubicBezTo>
                    <a:close/>
                    <a:moveTo>
                      <a:pt x="33045" y="66812"/>
                    </a:moveTo>
                    <a:cubicBezTo>
                      <a:pt x="22683" y="66812"/>
                      <a:pt x="14583" y="63949"/>
                      <a:pt x="8747" y="58223"/>
                    </a:cubicBezTo>
                    <a:cubicBezTo>
                      <a:pt x="2916" y="52496"/>
                      <a:pt x="0" y="44387"/>
                      <a:pt x="0" y="33898"/>
                    </a:cubicBezTo>
                    <a:cubicBezTo>
                      <a:pt x="0" y="23098"/>
                      <a:pt x="2695" y="14749"/>
                      <a:pt x="8086" y="8849"/>
                    </a:cubicBezTo>
                    <a:cubicBezTo>
                      <a:pt x="13482" y="2950"/>
                      <a:pt x="20937" y="0"/>
                      <a:pt x="30454" y="0"/>
                    </a:cubicBezTo>
                    <a:cubicBezTo>
                      <a:pt x="39551" y="0"/>
                      <a:pt x="46635" y="2594"/>
                      <a:pt x="51702" y="7783"/>
                    </a:cubicBezTo>
                    <a:cubicBezTo>
                      <a:pt x="56769" y="12971"/>
                      <a:pt x="59300" y="20138"/>
                      <a:pt x="59300" y="29283"/>
                    </a:cubicBezTo>
                    <a:lnTo>
                      <a:pt x="59300" y="37817"/>
                    </a:lnTo>
                    <a:lnTo>
                      <a:pt x="17788" y="37817"/>
                    </a:lnTo>
                    <a:cubicBezTo>
                      <a:pt x="17978" y="42812"/>
                      <a:pt x="19460" y="46714"/>
                      <a:pt x="22220" y="49521"/>
                    </a:cubicBezTo>
                    <a:cubicBezTo>
                      <a:pt x="24985" y="52323"/>
                      <a:pt x="28864" y="53729"/>
                      <a:pt x="33853" y="53729"/>
                    </a:cubicBezTo>
                    <a:cubicBezTo>
                      <a:pt x="37728" y="53729"/>
                      <a:pt x="41395" y="53327"/>
                      <a:pt x="44847" y="52518"/>
                    </a:cubicBezTo>
                    <a:cubicBezTo>
                      <a:pt x="48302" y="51709"/>
                      <a:pt x="51914" y="50425"/>
                      <a:pt x="55672" y="48656"/>
                    </a:cubicBezTo>
                    <a:lnTo>
                      <a:pt x="55672" y="62258"/>
                    </a:lnTo>
                    <a:cubicBezTo>
                      <a:pt x="52605" y="63798"/>
                      <a:pt x="49322" y="64939"/>
                      <a:pt x="45827" y="65688"/>
                    </a:cubicBezTo>
                    <a:cubicBezTo>
                      <a:pt x="42337" y="66440"/>
                      <a:pt x="38073" y="66812"/>
                      <a:pt x="33045" y="6681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0" name="Freihandform 19">
                <a:extLst>
                  <a:ext uri="{FF2B5EF4-FFF2-40B4-BE49-F238E27FC236}">
                    <a16:creationId xmlns:a16="http://schemas.microsoft.com/office/drawing/2014/main" id="{458020CB-2D29-44FD-D601-CE99EFC36631}"/>
                  </a:ext>
                </a:extLst>
              </p:cNvPr>
              <p:cNvSpPr/>
              <p:nvPr userDrawn="1"/>
            </p:nvSpPr>
            <p:spPr>
              <a:xfrm>
                <a:off x="1234120"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1" name="Freihandform 20">
                <a:extLst>
                  <a:ext uri="{FF2B5EF4-FFF2-40B4-BE49-F238E27FC236}">
                    <a16:creationId xmlns:a16="http://schemas.microsoft.com/office/drawing/2014/main" id="{93432D9D-EE23-52D3-861A-840B9AC51A71}"/>
                  </a:ext>
                </a:extLst>
              </p:cNvPr>
              <p:cNvSpPr/>
              <p:nvPr userDrawn="1"/>
            </p:nvSpPr>
            <p:spPr>
              <a:xfrm>
                <a:off x="1292729"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8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5" y="20138"/>
                      <a:pt x="59305" y="29283"/>
                    </a:cubicBezTo>
                    <a:lnTo>
                      <a:pt x="59305" y="37817"/>
                    </a:lnTo>
                    <a:lnTo>
                      <a:pt x="17793" y="37817"/>
                    </a:lnTo>
                    <a:cubicBezTo>
                      <a:pt x="17983" y="42812"/>
                      <a:pt x="19464" y="46714"/>
                      <a:pt x="22225" y="49521"/>
                    </a:cubicBezTo>
                    <a:cubicBezTo>
                      <a:pt x="24989" y="52323"/>
                      <a:pt x="28868" y="53729"/>
                      <a:pt x="33858" y="53729"/>
                    </a:cubicBezTo>
                    <a:cubicBezTo>
                      <a:pt x="37732" y="53729"/>
                      <a:pt x="41400" y="53327"/>
                      <a:pt x="44851" y="52518"/>
                    </a:cubicBezTo>
                    <a:cubicBezTo>
                      <a:pt x="48307" y="51709"/>
                      <a:pt x="51914" y="50425"/>
                      <a:pt x="55676" y="48656"/>
                    </a:cubicBezTo>
                    <a:lnTo>
                      <a:pt x="55676" y="62258"/>
                    </a:lnTo>
                    <a:cubicBezTo>
                      <a:pt x="52605" y="63798"/>
                      <a:pt x="49326" y="64939"/>
                      <a:pt x="45832" y="65688"/>
                    </a:cubicBezTo>
                    <a:cubicBezTo>
                      <a:pt x="42337" y="66440"/>
                      <a:pt x="38078" y="66812"/>
                      <a:pt x="33050" y="6681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2" name="Freihandform 21">
                <a:extLst>
                  <a:ext uri="{FF2B5EF4-FFF2-40B4-BE49-F238E27FC236}">
                    <a16:creationId xmlns:a16="http://schemas.microsoft.com/office/drawing/2014/main" id="{33706144-E729-1617-70CA-50D61C4F445B}"/>
                  </a:ext>
                </a:extLst>
              </p:cNvPr>
              <p:cNvSpPr/>
              <p:nvPr userDrawn="1"/>
            </p:nvSpPr>
            <p:spPr>
              <a:xfrm>
                <a:off x="1366315"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3" name="Freihandform 22">
                <a:extLst>
                  <a:ext uri="{FF2B5EF4-FFF2-40B4-BE49-F238E27FC236}">
                    <a16:creationId xmlns:a16="http://schemas.microsoft.com/office/drawing/2014/main" id="{F8965DEC-E66F-BD5D-2526-CC1DD0E0F68B}"/>
                  </a:ext>
                </a:extLst>
              </p:cNvPr>
              <p:cNvSpPr/>
              <p:nvPr userDrawn="1"/>
            </p:nvSpPr>
            <p:spPr>
              <a:xfrm>
                <a:off x="1402298"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4" name="Freihandform 23">
                <a:extLst>
                  <a:ext uri="{FF2B5EF4-FFF2-40B4-BE49-F238E27FC236}">
                    <a16:creationId xmlns:a16="http://schemas.microsoft.com/office/drawing/2014/main" id="{77AAB654-02F9-5D52-5DFA-B55CC0BDF9EA}"/>
                  </a:ext>
                </a:extLst>
              </p:cNvPr>
              <p:cNvSpPr/>
              <p:nvPr userDrawn="1"/>
            </p:nvSpPr>
            <p:spPr>
              <a:xfrm>
                <a:off x="1434367"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27" y="24145"/>
                      <a:pt x="0" y="21330"/>
                      <a:pt x="0" y="17986"/>
                    </a:cubicBezTo>
                    <a:cubicBezTo>
                      <a:pt x="0" y="12260"/>
                      <a:pt x="2220"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5" name="Freihandform 24">
                <a:extLst>
                  <a:ext uri="{FF2B5EF4-FFF2-40B4-BE49-F238E27FC236}">
                    <a16:creationId xmlns:a16="http://schemas.microsoft.com/office/drawing/2014/main" id="{B1209037-5093-C093-7505-AF6607CF4ED2}"/>
                  </a:ext>
                </a:extLst>
              </p:cNvPr>
              <p:cNvSpPr/>
              <p:nvPr userDrawn="1"/>
            </p:nvSpPr>
            <p:spPr>
              <a:xfrm>
                <a:off x="1492976"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8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9" y="0"/>
                      <a:pt x="31611" y="0"/>
                    </a:cubicBezTo>
                    <a:cubicBezTo>
                      <a:pt x="39058" y="0"/>
                      <a:pt x="45737" y="1461"/>
                      <a:pt x="51646" y="4381"/>
                    </a:cubicBezTo>
                    <a:lnTo>
                      <a:pt x="46467" y="17986"/>
                    </a:lnTo>
                    <a:cubicBezTo>
                      <a:pt x="43702" y="16872"/>
                      <a:pt x="41132" y="15959"/>
                      <a:pt x="38752" y="15248"/>
                    </a:cubicBezTo>
                    <a:cubicBezTo>
                      <a:pt x="36371" y="14537"/>
                      <a:pt x="33991" y="14182"/>
                      <a:pt x="31611" y="14182"/>
                    </a:cubicBezTo>
                    <a:cubicBezTo>
                      <a:pt x="22475" y="14182"/>
                      <a:pt x="17909" y="20677"/>
                      <a:pt x="17909" y="33666"/>
                    </a:cubicBezTo>
                    <a:cubicBezTo>
                      <a:pt x="17909" y="46270"/>
                      <a:pt x="22475" y="52576"/>
                      <a:pt x="31611" y="52576"/>
                    </a:cubicBezTo>
                    <a:cubicBezTo>
                      <a:pt x="34989" y="52576"/>
                      <a:pt x="38117" y="52122"/>
                      <a:pt x="40998"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6" name="Freihandform 25">
                <a:extLst>
                  <a:ext uri="{FF2B5EF4-FFF2-40B4-BE49-F238E27FC236}">
                    <a16:creationId xmlns:a16="http://schemas.microsoft.com/office/drawing/2014/main" id="{805AD5B9-4A47-F277-E4DE-D5BB6E21F719}"/>
                  </a:ext>
                </a:extLst>
              </p:cNvPr>
              <p:cNvSpPr/>
              <p:nvPr userDrawn="1"/>
            </p:nvSpPr>
            <p:spPr>
              <a:xfrm>
                <a:off x="1557520" y="379425"/>
                <a:ext cx="59416" cy="89699"/>
              </a:xfrm>
              <a:custGeom>
                <a:avLst/>
                <a:gdLst>
                  <a:gd name="connsiteX0" fmla="*/ 59417 w 59416"/>
                  <a:gd name="connsiteY0" fmla="*/ 89700 h 89699"/>
                  <a:gd name="connsiteX1" fmla="*/ 41858 w 59416"/>
                  <a:gd name="connsiteY1" fmla="*/ 89700 h 89699"/>
                  <a:gd name="connsiteX2" fmla="*/ 41858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2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8" y="89700"/>
                    </a:lnTo>
                    <a:lnTo>
                      <a:pt x="41858" y="52056"/>
                    </a:lnTo>
                    <a:cubicBezTo>
                      <a:pt x="41858"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06" y="24039"/>
                      <a:pt x="36328" y="24039"/>
                    </a:cubicBezTo>
                    <a:cubicBezTo>
                      <a:pt x="43892" y="24039"/>
                      <a:pt x="49629" y="26076"/>
                      <a:pt x="53542" y="30150"/>
                    </a:cubicBezTo>
                    <a:cubicBezTo>
                      <a:pt x="57460" y="34224"/>
                      <a:pt x="59417" y="40065"/>
                      <a:pt x="59417" y="47675"/>
                    </a:cubicBezTo>
                    <a:lnTo>
                      <a:pt x="59417" y="8970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7" name="Freihandform 26">
                <a:extLst>
                  <a:ext uri="{FF2B5EF4-FFF2-40B4-BE49-F238E27FC236}">
                    <a16:creationId xmlns:a16="http://schemas.microsoft.com/office/drawing/2014/main" id="{24DE356D-F30B-DECB-59AC-0144ABCBD62E}"/>
                  </a:ext>
                </a:extLst>
              </p:cNvPr>
              <p:cNvSpPr/>
              <p:nvPr userDrawn="1"/>
            </p:nvSpPr>
            <p:spPr>
              <a:xfrm>
                <a:off x="1630755" y="403349"/>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5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9 h 66930"/>
                  <a:gd name="connsiteX9" fmla="*/ 39957 w 57403"/>
                  <a:gd name="connsiteY9" fmla="*/ 25653 h 66930"/>
                  <a:gd name="connsiteX10" fmla="*/ 39957 w 57403"/>
                  <a:gd name="connsiteY10" fmla="*/ 22828 h 66930"/>
                  <a:gd name="connsiteX11" fmla="*/ 29940 w 57403"/>
                  <a:gd name="connsiteY11" fmla="*/ 13028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2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4"/>
                      <a:pt x="32155"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2"/>
                      <a:pt x="19153" y="26345"/>
                      <a:pt x="28791" y="25999"/>
                    </a:cubicBezTo>
                    <a:lnTo>
                      <a:pt x="39957" y="25653"/>
                    </a:lnTo>
                    <a:lnTo>
                      <a:pt x="39957" y="22828"/>
                    </a:lnTo>
                    <a:cubicBezTo>
                      <a:pt x="39957" y="16295"/>
                      <a:pt x="36618" y="13028"/>
                      <a:pt x="29940" y="13028"/>
                    </a:cubicBezTo>
                    <a:cubicBezTo>
                      <a:pt x="24795" y="13028"/>
                      <a:pt x="18752" y="14585"/>
                      <a:pt x="11806" y="17698"/>
                    </a:cubicBezTo>
                    <a:lnTo>
                      <a:pt x="5987" y="5822"/>
                    </a:lnTo>
                    <a:cubicBezTo>
                      <a:pt x="13395" y="1941"/>
                      <a:pt x="21611" y="0"/>
                      <a:pt x="30631" y="0"/>
                    </a:cubicBezTo>
                    <a:cubicBezTo>
                      <a:pt x="39266" y="0"/>
                      <a:pt x="45888" y="1883"/>
                      <a:pt x="50497" y="5649"/>
                    </a:cubicBezTo>
                    <a:cubicBezTo>
                      <a:pt x="55102" y="9416"/>
                      <a:pt x="57404" y="15142"/>
                      <a:pt x="57404" y="22828"/>
                    </a:cubicBezTo>
                    <a:lnTo>
                      <a:pt x="57404" y="65776"/>
                    </a:lnTo>
                    <a:lnTo>
                      <a:pt x="45140" y="65776"/>
                    </a:lnTo>
                    <a:close/>
                    <a:moveTo>
                      <a:pt x="39957" y="35916"/>
                    </a:moveTo>
                    <a:lnTo>
                      <a:pt x="33166" y="36145"/>
                    </a:lnTo>
                    <a:cubicBezTo>
                      <a:pt x="28060" y="36300"/>
                      <a:pt x="24259" y="37222"/>
                      <a:pt x="21762"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098"/>
                      <a:pt x="39957" y="41218"/>
                    </a:cubicBezTo>
                    <a:lnTo>
                      <a:pt x="39957" y="35916"/>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8" name="Freihandform 27">
                <a:extLst>
                  <a:ext uri="{FF2B5EF4-FFF2-40B4-BE49-F238E27FC236}">
                    <a16:creationId xmlns:a16="http://schemas.microsoft.com/office/drawing/2014/main" id="{A26B677D-4ED1-E418-77D9-1CD13EC1F440}"/>
                  </a:ext>
                </a:extLst>
              </p:cNvPr>
              <p:cNvSpPr/>
              <p:nvPr userDrawn="1"/>
            </p:nvSpPr>
            <p:spPr>
              <a:xfrm>
                <a:off x="1699386" y="378790"/>
                <a:ext cx="48591" cy="90334"/>
              </a:xfrm>
              <a:custGeom>
                <a:avLst/>
                <a:gdLst>
                  <a:gd name="connsiteX0" fmla="*/ 42432 w 48591"/>
                  <a:gd name="connsiteY0" fmla="*/ 39085 h 90334"/>
                  <a:gd name="connsiteX1" fmla="*/ 27231 w 48591"/>
                  <a:gd name="connsiteY1" fmla="*/ 39085 h 90334"/>
                  <a:gd name="connsiteX2" fmla="*/ 27231 w 48591"/>
                  <a:gd name="connsiteY2" fmla="*/ 90335 h 90334"/>
                  <a:gd name="connsiteX3" fmla="*/ 9672 w 48591"/>
                  <a:gd name="connsiteY3" fmla="*/ 90335 h 90334"/>
                  <a:gd name="connsiteX4" fmla="*/ 9672 w 48591"/>
                  <a:gd name="connsiteY4" fmla="*/ 39085 h 90334"/>
                  <a:gd name="connsiteX5" fmla="*/ 0 w 48591"/>
                  <a:gd name="connsiteY5" fmla="*/ 39085 h 90334"/>
                  <a:gd name="connsiteX6" fmla="*/ 0 w 48591"/>
                  <a:gd name="connsiteY6" fmla="*/ 30611 h 90334"/>
                  <a:gd name="connsiteX7" fmla="*/ 9672 w 48591"/>
                  <a:gd name="connsiteY7" fmla="*/ 25884 h 90334"/>
                  <a:gd name="connsiteX8" fmla="*/ 9672 w 48591"/>
                  <a:gd name="connsiteY8" fmla="*/ 21157 h 90334"/>
                  <a:gd name="connsiteX9" fmla="*/ 15084 w 48591"/>
                  <a:gd name="connsiteY9" fmla="*/ 5073 h 90334"/>
                  <a:gd name="connsiteX10" fmla="*/ 32415 w 48591"/>
                  <a:gd name="connsiteY10" fmla="*/ 0 h 90334"/>
                  <a:gd name="connsiteX11" fmla="*/ 48592 w 48591"/>
                  <a:gd name="connsiteY11" fmla="*/ 2709 h 90334"/>
                  <a:gd name="connsiteX12" fmla="*/ 44104 w 48591"/>
                  <a:gd name="connsiteY12" fmla="*/ 15622 h 90334"/>
                  <a:gd name="connsiteX13" fmla="*/ 34315 w 48591"/>
                  <a:gd name="connsiteY13" fmla="*/ 13951 h 90334"/>
                  <a:gd name="connsiteX14" fmla="*/ 28903 w 48591"/>
                  <a:gd name="connsiteY14" fmla="*/ 16170 h 90334"/>
                  <a:gd name="connsiteX15" fmla="*/ 27231 w 48591"/>
                  <a:gd name="connsiteY15" fmla="*/ 21848 h 90334"/>
                  <a:gd name="connsiteX16" fmla="*/ 27231 w 48591"/>
                  <a:gd name="connsiteY16" fmla="*/ 25884 h 90334"/>
                  <a:gd name="connsiteX17" fmla="*/ 42432 w 48591"/>
                  <a:gd name="connsiteY17" fmla="*/ 25884 h 90334"/>
                  <a:gd name="connsiteX18" fmla="*/ 42432 w 48591"/>
                  <a:gd name="connsiteY18" fmla="*/ 39085 h 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4">
                    <a:moveTo>
                      <a:pt x="42432" y="39085"/>
                    </a:moveTo>
                    <a:lnTo>
                      <a:pt x="27231" y="39085"/>
                    </a:lnTo>
                    <a:lnTo>
                      <a:pt x="27231" y="90335"/>
                    </a:lnTo>
                    <a:lnTo>
                      <a:pt x="9672" y="90335"/>
                    </a:lnTo>
                    <a:lnTo>
                      <a:pt x="9672" y="39085"/>
                    </a:lnTo>
                    <a:lnTo>
                      <a:pt x="0" y="39085"/>
                    </a:lnTo>
                    <a:lnTo>
                      <a:pt x="0" y="30611"/>
                    </a:lnTo>
                    <a:lnTo>
                      <a:pt x="9672" y="25884"/>
                    </a:lnTo>
                    <a:lnTo>
                      <a:pt x="9672" y="21157"/>
                    </a:lnTo>
                    <a:cubicBezTo>
                      <a:pt x="9672" y="13816"/>
                      <a:pt x="11477" y="8455"/>
                      <a:pt x="15084" y="5073"/>
                    </a:cubicBezTo>
                    <a:cubicBezTo>
                      <a:pt x="18691" y="1691"/>
                      <a:pt x="24471" y="0"/>
                      <a:pt x="32415" y="0"/>
                    </a:cubicBezTo>
                    <a:cubicBezTo>
                      <a:pt x="38479" y="0"/>
                      <a:pt x="43870" y="903"/>
                      <a:pt x="48592" y="2709"/>
                    </a:cubicBezTo>
                    <a:lnTo>
                      <a:pt x="44104" y="15622"/>
                    </a:lnTo>
                    <a:cubicBezTo>
                      <a:pt x="40570" y="14508"/>
                      <a:pt x="37309" y="13951"/>
                      <a:pt x="34315" y="13951"/>
                    </a:cubicBezTo>
                    <a:cubicBezTo>
                      <a:pt x="31819" y="13951"/>
                      <a:pt x="30013" y="14690"/>
                      <a:pt x="28903" y="16170"/>
                    </a:cubicBezTo>
                    <a:cubicBezTo>
                      <a:pt x="27788" y="17650"/>
                      <a:pt x="27231" y="19542"/>
                      <a:pt x="27231" y="21848"/>
                    </a:cubicBezTo>
                    <a:lnTo>
                      <a:pt x="27231" y="25884"/>
                    </a:lnTo>
                    <a:lnTo>
                      <a:pt x="42432" y="25884"/>
                    </a:lnTo>
                    <a:lnTo>
                      <a:pt x="42432" y="39085"/>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9" name="Freihandform 28">
                <a:extLst>
                  <a:ext uri="{FF2B5EF4-FFF2-40B4-BE49-F238E27FC236}">
                    <a16:creationId xmlns:a16="http://schemas.microsoft.com/office/drawing/2014/main" id="{0D97BC39-D99B-93EA-A799-E81CC70CF082}"/>
                  </a:ext>
                </a:extLst>
              </p:cNvPr>
              <p:cNvSpPr/>
              <p:nvPr userDrawn="1"/>
            </p:nvSpPr>
            <p:spPr>
              <a:xfrm>
                <a:off x="1745390"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65" y="62335"/>
                      <a:pt x="28069" y="63529"/>
                    </a:cubicBezTo>
                    <a:cubicBezTo>
                      <a:pt x="29469" y="64718"/>
                      <a:pt x="31322" y="65315"/>
                      <a:pt x="33624" y="65315"/>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0" name="Freihandform 29">
                <a:extLst>
                  <a:ext uri="{FF2B5EF4-FFF2-40B4-BE49-F238E27FC236}">
                    <a16:creationId xmlns:a16="http://schemas.microsoft.com/office/drawing/2014/main" id="{13C875ED-7081-9210-F6B7-11D9FDCA03F0}"/>
                  </a:ext>
                </a:extLst>
              </p:cNvPr>
              <p:cNvSpPr/>
              <p:nvPr userDrawn="1"/>
            </p:nvSpPr>
            <p:spPr>
              <a:xfrm>
                <a:off x="493473" y="520463"/>
                <a:ext cx="48591" cy="90333"/>
              </a:xfrm>
              <a:custGeom>
                <a:avLst/>
                <a:gdLst>
                  <a:gd name="connsiteX0" fmla="*/ 42432 w 48591"/>
                  <a:gd name="connsiteY0" fmla="*/ 39086 h 90333"/>
                  <a:gd name="connsiteX1" fmla="*/ 27231 w 48591"/>
                  <a:gd name="connsiteY1" fmla="*/ 39086 h 90333"/>
                  <a:gd name="connsiteX2" fmla="*/ 27231 w 48591"/>
                  <a:gd name="connsiteY2" fmla="*/ 90334 h 90333"/>
                  <a:gd name="connsiteX3" fmla="*/ 9672 w 48591"/>
                  <a:gd name="connsiteY3" fmla="*/ 90334 h 90333"/>
                  <a:gd name="connsiteX4" fmla="*/ 9672 w 48591"/>
                  <a:gd name="connsiteY4" fmla="*/ 39086 h 90333"/>
                  <a:gd name="connsiteX5" fmla="*/ 0 w 48591"/>
                  <a:gd name="connsiteY5" fmla="*/ 39086 h 90333"/>
                  <a:gd name="connsiteX6" fmla="*/ 0 w 48591"/>
                  <a:gd name="connsiteY6" fmla="*/ 30613 h 90333"/>
                  <a:gd name="connsiteX7" fmla="*/ 9672 w 48591"/>
                  <a:gd name="connsiteY7" fmla="*/ 25886 h 90333"/>
                  <a:gd name="connsiteX8" fmla="*/ 9672 w 48591"/>
                  <a:gd name="connsiteY8" fmla="*/ 21158 h 90333"/>
                  <a:gd name="connsiteX9" fmla="*/ 15084 w 48591"/>
                  <a:gd name="connsiteY9" fmla="*/ 5073 h 90333"/>
                  <a:gd name="connsiteX10" fmla="*/ 32415 w 48591"/>
                  <a:gd name="connsiteY10" fmla="*/ 0 h 90333"/>
                  <a:gd name="connsiteX11" fmla="*/ 48592 w 48591"/>
                  <a:gd name="connsiteY11" fmla="*/ 2712 h 90333"/>
                  <a:gd name="connsiteX12" fmla="*/ 44099 w 48591"/>
                  <a:gd name="connsiteY12" fmla="*/ 15622 h 90333"/>
                  <a:gd name="connsiteX13" fmla="*/ 34315 w 48591"/>
                  <a:gd name="connsiteY13" fmla="*/ 13953 h 90333"/>
                  <a:gd name="connsiteX14" fmla="*/ 28903 w 48591"/>
                  <a:gd name="connsiteY14" fmla="*/ 16172 h 90333"/>
                  <a:gd name="connsiteX15" fmla="*/ 27231 w 48591"/>
                  <a:gd name="connsiteY15" fmla="*/ 21850 h 90333"/>
                  <a:gd name="connsiteX16" fmla="*/ 27231 w 48591"/>
                  <a:gd name="connsiteY16" fmla="*/ 25886 h 90333"/>
                  <a:gd name="connsiteX17" fmla="*/ 42432 w 48591"/>
                  <a:gd name="connsiteY17" fmla="*/ 25886 h 90333"/>
                  <a:gd name="connsiteX18" fmla="*/ 42432 w 48591"/>
                  <a:gd name="connsiteY18" fmla="*/ 39086 h 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3">
                    <a:moveTo>
                      <a:pt x="42432" y="39086"/>
                    </a:moveTo>
                    <a:lnTo>
                      <a:pt x="27231" y="39086"/>
                    </a:lnTo>
                    <a:lnTo>
                      <a:pt x="27231" y="90334"/>
                    </a:lnTo>
                    <a:lnTo>
                      <a:pt x="9672" y="90334"/>
                    </a:lnTo>
                    <a:lnTo>
                      <a:pt x="9672" y="39086"/>
                    </a:lnTo>
                    <a:lnTo>
                      <a:pt x="0" y="39086"/>
                    </a:lnTo>
                    <a:lnTo>
                      <a:pt x="0" y="30613"/>
                    </a:lnTo>
                    <a:lnTo>
                      <a:pt x="9672" y="25886"/>
                    </a:lnTo>
                    <a:lnTo>
                      <a:pt x="9672" y="21158"/>
                    </a:lnTo>
                    <a:cubicBezTo>
                      <a:pt x="9672" y="13819"/>
                      <a:pt x="11477" y="8456"/>
                      <a:pt x="15084" y="5073"/>
                    </a:cubicBezTo>
                    <a:cubicBezTo>
                      <a:pt x="18691" y="1691"/>
                      <a:pt x="24471" y="0"/>
                      <a:pt x="32415" y="0"/>
                    </a:cubicBezTo>
                    <a:cubicBezTo>
                      <a:pt x="38479" y="0"/>
                      <a:pt x="43870" y="904"/>
                      <a:pt x="48592" y="2712"/>
                    </a:cubicBezTo>
                    <a:lnTo>
                      <a:pt x="44099" y="15622"/>
                    </a:lnTo>
                    <a:cubicBezTo>
                      <a:pt x="40570" y="14511"/>
                      <a:pt x="37309" y="13953"/>
                      <a:pt x="34315" y="13953"/>
                    </a:cubicBezTo>
                    <a:cubicBezTo>
                      <a:pt x="31819" y="13953"/>
                      <a:pt x="30017" y="14692"/>
                      <a:pt x="28903" y="16172"/>
                    </a:cubicBezTo>
                    <a:cubicBezTo>
                      <a:pt x="27788" y="17651"/>
                      <a:pt x="27231" y="19545"/>
                      <a:pt x="27231" y="21850"/>
                    </a:cubicBezTo>
                    <a:lnTo>
                      <a:pt x="27231" y="25886"/>
                    </a:lnTo>
                    <a:lnTo>
                      <a:pt x="42432" y="25886"/>
                    </a:lnTo>
                    <a:lnTo>
                      <a:pt x="42432" y="39086"/>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1" name="Freihandform 30">
                <a:extLst>
                  <a:ext uri="{FF2B5EF4-FFF2-40B4-BE49-F238E27FC236}">
                    <a16:creationId xmlns:a16="http://schemas.microsoft.com/office/drawing/2014/main" id="{B42E21BB-845B-57C9-C1BC-67DF84595B8A}"/>
                  </a:ext>
                </a:extLst>
              </p:cNvPr>
              <p:cNvSpPr/>
              <p:nvPr userDrawn="1"/>
            </p:nvSpPr>
            <p:spPr>
              <a:xfrm>
                <a:off x="545637" y="522020"/>
                <a:ext cx="59416" cy="89931"/>
              </a:xfrm>
              <a:custGeom>
                <a:avLst/>
                <a:gdLst>
                  <a:gd name="connsiteX0" fmla="*/ 45944 w 59416"/>
                  <a:gd name="connsiteY0" fmla="*/ 88777 h 89931"/>
                  <a:gd name="connsiteX1" fmla="*/ 43585 w 59416"/>
                  <a:gd name="connsiteY1" fmla="*/ 80533 h 89931"/>
                  <a:gd name="connsiteX2" fmla="*/ 42661 w 59416"/>
                  <a:gd name="connsiteY2" fmla="*/ 80533 h 89931"/>
                  <a:gd name="connsiteX3" fmla="*/ 34661 w 59416"/>
                  <a:gd name="connsiteY3" fmla="*/ 87479 h 89931"/>
                  <a:gd name="connsiteX4" fmla="*/ 22855 w 59416"/>
                  <a:gd name="connsiteY4" fmla="*/ 89932 h 89931"/>
                  <a:gd name="connsiteX5" fmla="*/ 5754 w 59416"/>
                  <a:gd name="connsiteY5" fmla="*/ 83846 h 89931"/>
                  <a:gd name="connsiteX6" fmla="*/ 0 w 59416"/>
                  <a:gd name="connsiteY6" fmla="*/ 66351 h 89931"/>
                  <a:gd name="connsiteX7" fmla="*/ 0 w 59416"/>
                  <a:gd name="connsiteY7" fmla="*/ 24324 h 89931"/>
                  <a:gd name="connsiteX8" fmla="*/ 17559 w 59416"/>
                  <a:gd name="connsiteY8" fmla="*/ 24324 h 89931"/>
                  <a:gd name="connsiteX9" fmla="*/ 17559 w 59416"/>
                  <a:gd name="connsiteY9" fmla="*/ 61970 h 89931"/>
                  <a:gd name="connsiteX10" fmla="*/ 20035 w 59416"/>
                  <a:gd name="connsiteY10" fmla="*/ 72432 h 89931"/>
                  <a:gd name="connsiteX11" fmla="*/ 27922 w 59416"/>
                  <a:gd name="connsiteY11" fmla="*/ 75923 h 89931"/>
                  <a:gd name="connsiteX12" fmla="*/ 38574 w 59416"/>
                  <a:gd name="connsiteY12" fmla="*/ 70992 h 89931"/>
                  <a:gd name="connsiteX13" fmla="*/ 41857 w 59416"/>
                  <a:gd name="connsiteY13" fmla="*/ 54648 h 89931"/>
                  <a:gd name="connsiteX14" fmla="*/ 41857 w 59416"/>
                  <a:gd name="connsiteY14" fmla="*/ 24324 h 89931"/>
                  <a:gd name="connsiteX15" fmla="*/ 59417 w 59416"/>
                  <a:gd name="connsiteY15" fmla="*/ 24324 h 89931"/>
                  <a:gd name="connsiteX16" fmla="*/ 59417 w 59416"/>
                  <a:gd name="connsiteY16" fmla="*/ 88777 h 89931"/>
                  <a:gd name="connsiteX17" fmla="*/ 45944 w 59416"/>
                  <a:gd name="connsiteY17" fmla="*/ 88777 h 89931"/>
                  <a:gd name="connsiteX18" fmla="*/ 9901 w 59416"/>
                  <a:gd name="connsiteY18" fmla="*/ 7781 h 89931"/>
                  <a:gd name="connsiteX19" fmla="*/ 12060 w 59416"/>
                  <a:gd name="connsiteY19" fmla="*/ 2016 h 89931"/>
                  <a:gd name="connsiteX20" fmla="*/ 17905 w 59416"/>
                  <a:gd name="connsiteY20" fmla="*/ 0 h 89931"/>
                  <a:gd name="connsiteX21" fmla="*/ 23862 w 59416"/>
                  <a:gd name="connsiteY21" fmla="*/ 2132 h 89931"/>
                  <a:gd name="connsiteX22" fmla="*/ 26022 w 59416"/>
                  <a:gd name="connsiteY22" fmla="*/ 7781 h 89931"/>
                  <a:gd name="connsiteX23" fmla="*/ 23836 w 59416"/>
                  <a:gd name="connsiteY23" fmla="*/ 13343 h 89931"/>
                  <a:gd name="connsiteX24" fmla="*/ 17905 w 59416"/>
                  <a:gd name="connsiteY24" fmla="*/ 15449 h 89931"/>
                  <a:gd name="connsiteX25" fmla="*/ 12060 w 59416"/>
                  <a:gd name="connsiteY25" fmla="*/ 13429 h 89931"/>
                  <a:gd name="connsiteX26" fmla="*/ 9901 w 59416"/>
                  <a:gd name="connsiteY26" fmla="*/ 7781 h 89931"/>
                  <a:gd name="connsiteX27" fmla="*/ 33106 w 59416"/>
                  <a:gd name="connsiteY27" fmla="*/ 7781 h 89931"/>
                  <a:gd name="connsiteX28" fmla="*/ 35438 w 59416"/>
                  <a:gd name="connsiteY28" fmla="*/ 1873 h 89931"/>
                  <a:gd name="connsiteX29" fmla="*/ 41222 w 59416"/>
                  <a:gd name="connsiteY29" fmla="*/ 0 h 89931"/>
                  <a:gd name="connsiteX30" fmla="*/ 47184 w 59416"/>
                  <a:gd name="connsiteY30" fmla="*/ 2076 h 89931"/>
                  <a:gd name="connsiteX31" fmla="*/ 49400 w 59416"/>
                  <a:gd name="connsiteY31" fmla="*/ 7781 h 89931"/>
                  <a:gd name="connsiteX32" fmla="*/ 47153 w 59416"/>
                  <a:gd name="connsiteY32" fmla="*/ 13373 h 89931"/>
                  <a:gd name="connsiteX33" fmla="*/ 41222 w 59416"/>
                  <a:gd name="connsiteY33" fmla="*/ 15449 h 89931"/>
                  <a:gd name="connsiteX34" fmla="*/ 35438 w 59416"/>
                  <a:gd name="connsiteY34" fmla="*/ 13576 h 89931"/>
                  <a:gd name="connsiteX35" fmla="*/ 33106 w 59416"/>
                  <a:gd name="connsiteY35" fmla="*/ 7781 h 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416" h="89931">
                    <a:moveTo>
                      <a:pt x="45944" y="88777"/>
                    </a:moveTo>
                    <a:lnTo>
                      <a:pt x="43585" y="80533"/>
                    </a:lnTo>
                    <a:lnTo>
                      <a:pt x="42661" y="80533"/>
                    </a:lnTo>
                    <a:cubicBezTo>
                      <a:pt x="40782" y="83530"/>
                      <a:pt x="38112" y="85844"/>
                      <a:pt x="34661" y="87479"/>
                    </a:cubicBezTo>
                    <a:cubicBezTo>
                      <a:pt x="31205" y="89114"/>
                      <a:pt x="27270" y="89932"/>
                      <a:pt x="22855" y="89932"/>
                    </a:cubicBezTo>
                    <a:cubicBezTo>
                      <a:pt x="15296" y="89932"/>
                      <a:pt x="9594" y="87903"/>
                      <a:pt x="5754" y="83846"/>
                    </a:cubicBezTo>
                    <a:cubicBezTo>
                      <a:pt x="1918" y="79794"/>
                      <a:pt x="0" y="73959"/>
                      <a:pt x="0" y="66351"/>
                    </a:cubicBezTo>
                    <a:lnTo>
                      <a:pt x="0" y="24324"/>
                    </a:lnTo>
                    <a:lnTo>
                      <a:pt x="17559" y="24324"/>
                    </a:lnTo>
                    <a:lnTo>
                      <a:pt x="17559" y="61970"/>
                    </a:lnTo>
                    <a:cubicBezTo>
                      <a:pt x="17559" y="66619"/>
                      <a:pt x="18384" y="70110"/>
                      <a:pt x="20035" y="72432"/>
                    </a:cubicBezTo>
                    <a:cubicBezTo>
                      <a:pt x="21685" y="74759"/>
                      <a:pt x="24315" y="75923"/>
                      <a:pt x="27922" y="75923"/>
                    </a:cubicBezTo>
                    <a:cubicBezTo>
                      <a:pt x="32838" y="75923"/>
                      <a:pt x="36384" y="74279"/>
                      <a:pt x="38574" y="70992"/>
                    </a:cubicBezTo>
                    <a:cubicBezTo>
                      <a:pt x="40760" y="67705"/>
                      <a:pt x="41857" y="62260"/>
                      <a:pt x="41857" y="54648"/>
                    </a:cubicBezTo>
                    <a:lnTo>
                      <a:pt x="41857" y="24324"/>
                    </a:lnTo>
                    <a:lnTo>
                      <a:pt x="59417" y="24324"/>
                    </a:lnTo>
                    <a:lnTo>
                      <a:pt x="59417" y="88777"/>
                    </a:lnTo>
                    <a:lnTo>
                      <a:pt x="45944" y="88777"/>
                    </a:lnTo>
                    <a:close/>
                    <a:moveTo>
                      <a:pt x="9901" y="7781"/>
                    </a:moveTo>
                    <a:cubicBezTo>
                      <a:pt x="9901" y="5285"/>
                      <a:pt x="10622" y="3361"/>
                      <a:pt x="12060" y="2016"/>
                    </a:cubicBezTo>
                    <a:cubicBezTo>
                      <a:pt x="13499" y="670"/>
                      <a:pt x="15447" y="0"/>
                      <a:pt x="17905" y="0"/>
                    </a:cubicBezTo>
                    <a:cubicBezTo>
                      <a:pt x="20436" y="0"/>
                      <a:pt x="22423" y="709"/>
                      <a:pt x="23862" y="2132"/>
                    </a:cubicBezTo>
                    <a:cubicBezTo>
                      <a:pt x="25305" y="3555"/>
                      <a:pt x="26022" y="5437"/>
                      <a:pt x="26022" y="7781"/>
                    </a:cubicBezTo>
                    <a:cubicBezTo>
                      <a:pt x="26022" y="10086"/>
                      <a:pt x="25292" y="11942"/>
                      <a:pt x="23836" y="13343"/>
                    </a:cubicBezTo>
                    <a:cubicBezTo>
                      <a:pt x="22376" y="14749"/>
                      <a:pt x="20402" y="15449"/>
                      <a:pt x="17905" y="15449"/>
                    </a:cubicBezTo>
                    <a:cubicBezTo>
                      <a:pt x="15447" y="15449"/>
                      <a:pt x="13499" y="14775"/>
                      <a:pt x="12060" y="13429"/>
                    </a:cubicBezTo>
                    <a:cubicBezTo>
                      <a:pt x="10622" y="12084"/>
                      <a:pt x="9901" y="10203"/>
                      <a:pt x="9901" y="7781"/>
                    </a:cubicBezTo>
                    <a:close/>
                    <a:moveTo>
                      <a:pt x="33106" y="7781"/>
                    </a:moveTo>
                    <a:cubicBezTo>
                      <a:pt x="33106" y="5091"/>
                      <a:pt x="33883" y="3123"/>
                      <a:pt x="35438" y="1873"/>
                    </a:cubicBezTo>
                    <a:cubicBezTo>
                      <a:pt x="36989" y="623"/>
                      <a:pt x="38920" y="0"/>
                      <a:pt x="41222" y="0"/>
                    </a:cubicBezTo>
                    <a:cubicBezTo>
                      <a:pt x="43719" y="0"/>
                      <a:pt x="45702" y="692"/>
                      <a:pt x="47184" y="2076"/>
                    </a:cubicBezTo>
                    <a:cubicBezTo>
                      <a:pt x="48661" y="3456"/>
                      <a:pt x="49400" y="5359"/>
                      <a:pt x="49400" y="7781"/>
                    </a:cubicBezTo>
                    <a:cubicBezTo>
                      <a:pt x="49400" y="10125"/>
                      <a:pt x="48648" y="11989"/>
                      <a:pt x="47153" y="13373"/>
                    </a:cubicBezTo>
                    <a:cubicBezTo>
                      <a:pt x="45654" y="14757"/>
                      <a:pt x="43680" y="15449"/>
                      <a:pt x="41222" y="15449"/>
                    </a:cubicBezTo>
                    <a:cubicBezTo>
                      <a:pt x="38920" y="15449"/>
                      <a:pt x="36989" y="14822"/>
                      <a:pt x="35438" y="13576"/>
                    </a:cubicBezTo>
                    <a:cubicBezTo>
                      <a:pt x="33883" y="12327"/>
                      <a:pt x="33106" y="10393"/>
                      <a:pt x="33106" y="7781"/>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2" name="Freihandform 31">
                <a:extLst>
                  <a:ext uri="{FF2B5EF4-FFF2-40B4-BE49-F238E27FC236}">
                    <a16:creationId xmlns:a16="http://schemas.microsoft.com/office/drawing/2014/main" id="{5E147E56-9A76-2BFF-8E21-AF70271E7738}"/>
                  </a:ext>
                </a:extLst>
              </p:cNvPr>
              <p:cNvSpPr/>
              <p:nvPr userDrawn="1"/>
            </p:nvSpPr>
            <p:spPr>
              <a:xfrm>
                <a:off x="623477" y="545138"/>
                <a:ext cx="41857" cy="65659"/>
              </a:xfrm>
              <a:custGeom>
                <a:avLst/>
                <a:gdLst>
                  <a:gd name="connsiteX0" fmla="*/ 35927 w 41857"/>
                  <a:gd name="connsiteY0" fmla="*/ 0 h 65659"/>
                  <a:gd name="connsiteX1" fmla="*/ 41857 w 41857"/>
                  <a:gd name="connsiteY1" fmla="*/ 519 h 65659"/>
                  <a:gd name="connsiteX2" fmla="*/ 40531 w 41857"/>
                  <a:gd name="connsiteY2" fmla="*/ 17006 h 65659"/>
                  <a:gd name="connsiteX3" fmla="*/ 35352 w 41857"/>
                  <a:gd name="connsiteY3" fmla="*/ 16431 h 65659"/>
                  <a:gd name="connsiteX4" fmla="*/ 22251 w 41857"/>
                  <a:gd name="connsiteY4" fmla="*/ 20752 h 65659"/>
                  <a:gd name="connsiteX5" fmla="*/ 17559 w 41857"/>
                  <a:gd name="connsiteY5" fmla="*/ 32858 h 65659"/>
                  <a:gd name="connsiteX6" fmla="*/ 17559 w 41857"/>
                  <a:gd name="connsiteY6" fmla="*/ 65659 h 65659"/>
                  <a:gd name="connsiteX7" fmla="*/ 0 w 41857"/>
                  <a:gd name="connsiteY7" fmla="*/ 65659 h 65659"/>
                  <a:gd name="connsiteX8" fmla="*/ 0 w 41857"/>
                  <a:gd name="connsiteY8" fmla="*/ 1211 h 65659"/>
                  <a:gd name="connsiteX9" fmla="*/ 13300 w 41857"/>
                  <a:gd name="connsiteY9" fmla="*/ 1211 h 65659"/>
                  <a:gd name="connsiteX10" fmla="*/ 15892 w 41857"/>
                  <a:gd name="connsiteY10" fmla="*/ 12050 h 65659"/>
                  <a:gd name="connsiteX11" fmla="*/ 16756 w 41857"/>
                  <a:gd name="connsiteY11" fmla="*/ 12050 h 65659"/>
                  <a:gd name="connsiteX12" fmla="*/ 24842 w 41857"/>
                  <a:gd name="connsiteY12" fmla="*/ 3313 h 65659"/>
                  <a:gd name="connsiteX13" fmla="*/ 35927 w 41857"/>
                  <a:gd name="connsiteY13" fmla="*/ 0 h 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57" h="65659">
                    <a:moveTo>
                      <a:pt x="35927" y="0"/>
                    </a:moveTo>
                    <a:cubicBezTo>
                      <a:pt x="38307" y="0"/>
                      <a:pt x="40281" y="173"/>
                      <a:pt x="41857" y="519"/>
                    </a:cubicBezTo>
                    <a:lnTo>
                      <a:pt x="40531" y="17006"/>
                    </a:lnTo>
                    <a:cubicBezTo>
                      <a:pt x="39114" y="16621"/>
                      <a:pt x="37387" y="16431"/>
                      <a:pt x="35352" y="16431"/>
                    </a:cubicBezTo>
                    <a:cubicBezTo>
                      <a:pt x="29745" y="16431"/>
                      <a:pt x="25382" y="17871"/>
                      <a:pt x="22251" y="20752"/>
                    </a:cubicBezTo>
                    <a:cubicBezTo>
                      <a:pt x="19123" y="23637"/>
                      <a:pt x="17559" y="27672"/>
                      <a:pt x="17559" y="32858"/>
                    </a:cubicBezTo>
                    <a:lnTo>
                      <a:pt x="17559" y="65659"/>
                    </a:lnTo>
                    <a:lnTo>
                      <a:pt x="0" y="65659"/>
                    </a:lnTo>
                    <a:lnTo>
                      <a:pt x="0" y="1211"/>
                    </a:lnTo>
                    <a:lnTo>
                      <a:pt x="13300" y="1211"/>
                    </a:lnTo>
                    <a:lnTo>
                      <a:pt x="15892" y="12050"/>
                    </a:lnTo>
                    <a:lnTo>
                      <a:pt x="16756" y="12050"/>
                    </a:lnTo>
                    <a:cubicBezTo>
                      <a:pt x="18752" y="8438"/>
                      <a:pt x="21447" y="5523"/>
                      <a:pt x="24842" y="3313"/>
                    </a:cubicBezTo>
                    <a:cubicBezTo>
                      <a:pt x="28242" y="1103"/>
                      <a:pt x="31935" y="0"/>
                      <a:pt x="35927" y="0"/>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3" name="Freihandform 32">
                <a:extLst>
                  <a:ext uri="{FF2B5EF4-FFF2-40B4-BE49-F238E27FC236}">
                    <a16:creationId xmlns:a16="http://schemas.microsoft.com/office/drawing/2014/main" id="{E691944B-CE12-8E27-D023-DDFE57751A63}"/>
                  </a:ext>
                </a:extLst>
              </p:cNvPr>
              <p:cNvSpPr/>
              <p:nvPr userDrawn="1"/>
            </p:nvSpPr>
            <p:spPr>
              <a:xfrm>
                <a:off x="709032" y="526514"/>
                <a:ext cx="68976" cy="84282"/>
              </a:xfrm>
              <a:custGeom>
                <a:avLst/>
                <a:gdLst>
                  <a:gd name="connsiteX0" fmla="*/ 68976 w 68976"/>
                  <a:gd name="connsiteY0" fmla="*/ 84283 h 84282"/>
                  <a:gd name="connsiteX1" fmla="*/ 51184 w 68976"/>
                  <a:gd name="connsiteY1" fmla="*/ 84283 h 84282"/>
                  <a:gd name="connsiteX2" fmla="*/ 51184 w 68976"/>
                  <a:gd name="connsiteY2" fmla="*/ 47909 h 84282"/>
                  <a:gd name="connsiteX3" fmla="*/ 17849 w 68976"/>
                  <a:gd name="connsiteY3" fmla="*/ 47909 h 84282"/>
                  <a:gd name="connsiteX4" fmla="*/ 17849 w 68976"/>
                  <a:gd name="connsiteY4" fmla="*/ 84283 h 84282"/>
                  <a:gd name="connsiteX5" fmla="*/ 0 w 68976"/>
                  <a:gd name="connsiteY5" fmla="*/ 84283 h 84282"/>
                  <a:gd name="connsiteX6" fmla="*/ 0 w 68976"/>
                  <a:gd name="connsiteY6" fmla="*/ 0 h 84282"/>
                  <a:gd name="connsiteX7" fmla="*/ 17849 w 68976"/>
                  <a:gd name="connsiteY7" fmla="*/ 0 h 84282"/>
                  <a:gd name="connsiteX8" fmla="*/ 17849 w 68976"/>
                  <a:gd name="connsiteY8" fmla="*/ 33035 h 84282"/>
                  <a:gd name="connsiteX9" fmla="*/ 51184 w 68976"/>
                  <a:gd name="connsiteY9" fmla="*/ 33035 h 84282"/>
                  <a:gd name="connsiteX10" fmla="*/ 51184 w 68976"/>
                  <a:gd name="connsiteY10" fmla="*/ 0 h 84282"/>
                  <a:gd name="connsiteX11" fmla="*/ 68976 w 68976"/>
                  <a:gd name="connsiteY11" fmla="*/ 0 h 84282"/>
                  <a:gd name="connsiteX12" fmla="*/ 68976 w 68976"/>
                  <a:gd name="connsiteY12" fmla="*/ 84283 h 8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76" h="84282">
                    <a:moveTo>
                      <a:pt x="68976" y="84283"/>
                    </a:moveTo>
                    <a:lnTo>
                      <a:pt x="51184" y="84283"/>
                    </a:lnTo>
                    <a:lnTo>
                      <a:pt x="51184" y="47909"/>
                    </a:lnTo>
                    <a:lnTo>
                      <a:pt x="17849" y="47909"/>
                    </a:lnTo>
                    <a:lnTo>
                      <a:pt x="17849" y="84283"/>
                    </a:lnTo>
                    <a:lnTo>
                      <a:pt x="0" y="84283"/>
                    </a:lnTo>
                    <a:lnTo>
                      <a:pt x="0" y="0"/>
                    </a:lnTo>
                    <a:lnTo>
                      <a:pt x="17849" y="0"/>
                    </a:lnTo>
                    <a:lnTo>
                      <a:pt x="17849" y="33035"/>
                    </a:lnTo>
                    <a:lnTo>
                      <a:pt x="51184" y="33035"/>
                    </a:lnTo>
                    <a:lnTo>
                      <a:pt x="51184" y="0"/>
                    </a:lnTo>
                    <a:lnTo>
                      <a:pt x="68976" y="0"/>
                    </a:lnTo>
                    <a:lnTo>
                      <a:pt x="68976" y="84283"/>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4" name="Freihandform 33">
                <a:extLst>
                  <a:ext uri="{FF2B5EF4-FFF2-40B4-BE49-F238E27FC236}">
                    <a16:creationId xmlns:a16="http://schemas.microsoft.com/office/drawing/2014/main" id="{B992FEE1-1729-9C42-BB1B-8F0659B15BC4}"/>
                  </a:ext>
                </a:extLst>
              </p:cNvPr>
              <p:cNvSpPr/>
              <p:nvPr userDrawn="1"/>
            </p:nvSpPr>
            <p:spPr>
              <a:xfrm>
                <a:off x="793956" y="545138"/>
                <a:ext cx="62410" cy="66813"/>
              </a:xfrm>
              <a:custGeom>
                <a:avLst/>
                <a:gdLst>
                  <a:gd name="connsiteX0" fmla="*/ 17905 w 62410"/>
                  <a:gd name="connsiteY0" fmla="*/ 33320 h 66813"/>
                  <a:gd name="connsiteX1" fmla="*/ 21041 w 62410"/>
                  <a:gd name="connsiteY1" fmla="*/ 47792 h 66813"/>
                  <a:gd name="connsiteX2" fmla="*/ 31261 w 62410"/>
                  <a:gd name="connsiteY2" fmla="*/ 52688 h 66813"/>
                  <a:gd name="connsiteX3" fmla="*/ 41369 w 62410"/>
                  <a:gd name="connsiteY3" fmla="*/ 47818 h 66813"/>
                  <a:gd name="connsiteX4" fmla="*/ 44449 w 62410"/>
                  <a:gd name="connsiteY4" fmla="*/ 33320 h 66813"/>
                  <a:gd name="connsiteX5" fmla="*/ 41339 w 62410"/>
                  <a:gd name="connsiteY5" fmla="*/ 18966 h 66813"/>
                  <a:gd name="connsiteX6" fmla="*/ 31149 w 62410"/>
                  <a:gd name="connsiteY6" fmla="*/ 14182 h 66813"/>
                  <a:gd name="connsiteX7" fmla="*/ 21015 w 62410"/>
                  <a:gd name="connsiteY7" fmla="*/ 18935 h 66813"/>
                  <a:gd name="connsiteX8" fmla="*/ 17905 w 62410"/>
                  <a:gd name="connsiteY8" fmla="*/ 33320 h 66813"/>
                  <a:gd name="connsiteX9" fmla="*/ 62410 w 62410"/>
                  <a:gd name="connsiteY9" fmla="*/ 33320 h 66813"/>
                  <a:gd name="connsiteX10" fmla="*/ 54121 w 62410"/>
                  <a:gd name="connsiteY10" fmla="*/ 57935 h 66813"/>
                  <a:gd name="connsiteX11" fmla="*/ 31032 w 62410"/>
                  <a:gd name="connsiteY11" fmla="*/ 66814 h 66813"/>
                  <a:gd name="connsiteX12" fmla="*/ 14683 w 62410"/>
                  <a:gd name="connsiteY12" fmla="*/ 62748 h 66813"/>
                  <a:gd name="connsiteX13" fmla="*/ 3801 w 62410"/>
                  <a:gd name="connsiteY13" fmla="*/ 51075 h 66813"/>
                  <a:gd name="connsiteX14" fmla="*/ 0 w 62410"/>
                  <a:gd name="connsiteY14" fmla="*/ 33320 h 66813"/>
                  <a:gd name="connsiteX15" fmla="*/ 8233 w 62410"/>
                  <a:gd name="connsiteY15" fmla="*/ 8763 h 66813"/>
                  <a:gd name="connsiteX16" fmla="*/ 31378 w 62410"/>
                  <a:gd name="connsiteY16" fmla="*/ 0 h 66813"/>
                  <a:gd name="connsiteX17" fmla="*/ 47728 w 62410"/>
                  <a:gd name="connsiteY17" fmla="*/ 4035 h 66813"/>
                  <a:gd name="connsiteX18" fmla="*/ 58609 w 62410"/>
                  <a:gd name="connsiteY18" fmla="*/ 15622 h 66813"/>
                  <a:gd name="connsiteX19" fmla="*/ 62410 w 62410"/>
                  <a:gd name="connsiteY19" fmla="*/ 33320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10" h="66813">
                    <a:moveTo>
                      <a:pt x="17905" y="33320"/>
                    </a:moveTo>
                    <a:cubicBezTo>
                      <a:pt x="17905" y="39700"/>
                      <a:pt x="18950" y="44522"/>
                      <a:pt x="21041" y="47792"/>
                    </a:cubicBezTo>
                    <a:cubicBezTo>
                      <a:pt x="23136" y="51058"/>
                      <a:pt x="26540" y="52688"/>
                      <a:pt x="31261" y="52688"/>
                    </a:cubicBezTo>
                    <a:cubicBezTo>
                      <a:pt x="35944" y="52688"/>
                      <a:pt x="39313" y="51066"/>
                      <a:pt x="41369" y="47818"/>
                    </a:cubicBezTo>
                    <a:cubicBezTo>
                      <a:pt x="43421" y="44570"/>
                      <a:pt x="44449" y="39739"/>
                      <a:pt x="44449" y="33320"/>
                    </a:cubicBezTo>
                    <a:cubicBezTo>
                      <a:pt x="44449" y="26941"/>
                      <a:pt x="43413" y="22157"/>
                      <a:pt x="41339" y="18966"/>
                    </a:cubicBezTo>
                    <a:cubicBezTo>
                      <a:pt x="39266" y="15778"/>
                      <a:pt x="35870" y="14182"/>
                      <a:pt x="31149" y="14182"/>
                    </a:cubicBezTo>
                    <a:cubicBezTo>
                      <a:pt x="26467" y="14182"/>
                      <a:pt x="23089" y="15765"/>
                      <a:pt x="21015" y="18935"/>
                    </a:cubicBezTo>
                    <a:cubicBezTo>
                      <a:pt x="18942" y="22110"/>
                      <a:pt x="17905" y="26902"/>
                      <a:pt x="17905" y="33320"/>
                    </a:cubicBezTo>
                    <a:close/>
                    <a:moveTo>
                      <a:pt x="62410" y="33320"/>
                    </a:moveTo>
                    <a:cubicBezTo>
                      <a:pt x="62410" y="43813"/>
                      <a:pt x="59646" y="52018"/>
                      <a:pt x="54121" y="57935"/>
                    </a:cubicBezTo>
                    <a:cubicBezTo>
                      <a:pt x="48592" y="63856"/>
                      <a:pt x="40898" y="66814"/>
                      <a:pt x="31032" y="66814"/>
                    </a:cubicBezTo>
                    <a:cubicBezTo>
                      <a:pt x="24851" y="66814"/>
                      <a:pt x="19404" y="65460"/>
                      <a:pt x="14683" y="62748"/>
                    </a:cubicBezTo>
                    <a:cubicBezTo>
                      <a:pt x="9961" y="60041"/>
                      <a:pt x="6333" y="56148"/>
                      <a:pt x="3801" y="51075"/>
                    </a:cubicBezTo>
                    <a:cubicBezTo>
                      <a:pt x="1266" y="46002"/>
                      <a:pt x="0" y="40085"/>
                      <a:pt x="0" y="33320"/>
                    </a:cubicBezTo>
                    <a:cubicBezTo>
                      <a:pt x="0" y="22789"/>
                      <a:pt x="2743" y="14606"/>
                      <a:pt x="8233" y="8763"/>
                    </a:cubicBezTo>
                    <a:cubicBezTo>
                      <a:pt x="13724" y="2919"/>
                      <a:pt x="21438" y="0"/>
                      <a:pt x="31378" y="0"/>
                    </a:cubicBezTo>
                    <a:cubicBezTo>
                      <a:pt x="37559" y="0"/>
                      <a:pt x="43006" y="1345"/>
                      <a:pt x="47728" y="4035"/>
                    </a:cubicBezTo>
                    <a:cubicBezTo>
                      <a:pt x="52449" y="6725"/>
                      <a:pt x="56078" y="10588"/>
                      <a:pt x="58609" y="15622"/>
                    </a:cubicBezTo>
                    <a:cubicBezTo>
                      <a:pt x="61145" y="20657"/>
                      <a:pt x="62410" y="26556"/>
                      <a:pt x="62410" y="33320"/>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5" name="Freihandform 34">
                <a:extLst>
                  <a:ext uri="{FF2B5EF4-FFF2-40B4-BE49-F238E27FC236}">
                    <a16:creationId xmlns:a16="http://schemas.microsoft.com/office/drawing/2014/main" id="{79BD5AE0-2598-8F1A-8870-B4DEDA8FA221}"/>
                  </a:ext>
                </a:extLst>
              </p:cNvPr>
              <p:cNvSpPr/>
              <p:nvPr userDrawn="1"/>
            </p:nvSpPr>
            <p:spPr>
              <a:xfrm>
                <a:off x="866958" y="545138"/>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8 h 66813"/>
                  <a:gd name="connsiteX6" fmla="*/ 38752 w 51645"/>
                  <a:gd name="connsiteY6" fmla="*/ 15250 h 66813"/>
                  <a:gd name="connsiteX7" fmla="*/ 31611 w 51645"/>
                  <a:gd name="connsiteY7" fmla="*/ 14182 h 66813"/>
                  <a:gd name="connsiteX8" fmla="*/ 17909 w 51645"/>
                  <a:gd name="connsiteY8" fmla="*/ 33666 h 66813"/>
                  <a:gd name="connsiteX9" fmla="*/ 31611 w 51645"/>
                  <a:gd name="connsiteY9" fmla="*/ 52576 h 66813"/>
                  <a:gd name="connsiteX10" fmla="*/ 40993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8"/>
                      <a:pt x="2726" y="14459"/>
                      <a:pt x="8177" y="8676"/>
                    </a:cubicBezTo>
                    <a:cubicBezTo>
                      <a:pt x="13629" y="2893"/>
                      <a:pt x="21438" y="0"/>
                      <a:pt x="31611" y="0"/>
                    </a:cubicBezTo>
                    <a:cubicBezTo>
                      <a:pt x="39058" y="0"/>
                      <a:pt x="45736" y="1462"/>
                      <a:pt x="51646" y="4381"/>
                    </a:cubicBezTo>
                    <a:lnTo>
                      <a:pt x="46467" y="17988"/>
                    </a:lnTo>
                    <a:cubicBezTo>
                      <a:pt x="43702" y="16872"/>
                      <a:pt x="41132" y="15960"/>
                      <a:pt x="38752" y="15250"/>
                    </a:cubicBezTo>
                    <a:cubicBezTo>
                      <a:pt x="36371" y="14537"/>
                      <a:pt x="33991" y="14182"/>
                      <a:pt x="31611" y="14182"/>
                    </a:cubicBezTo>
                    <a:cubicBezTo>
                      <a:pt x="22475" y="14182"/>
                      <a:pt x="17909" y="20678"/>
                      <a:pt x="17909" y="33666"/>
                    </a:cubicBezTo>
                    <a:cubicBezTo>
                      <a:pt x="17909" y="46274"/>
                      <a:pt x="22475" y="52576"/>
                      <a:pt x="31611" y="52576"/>
                    </a:cubicBezTo>
                    <a:cubicBezTo>
                      <a:pt x="34989" y="52576"/>
                      <a:pt x="38117" y="52122"/>
                      <a:pt x="40993"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6" name="Freihandform 35">
                <a:extLst>
                  <a:ext uri="{FF2B5EF4-FFF2-40B4-BE49-F238E27FC236}">
                    <a16:creationId xmlns:a16="http://schemas.microsoft.com/office/drawing/2014/main" id="{254156B8-8436-4952-FEBC-DC13E5C48868}"/>
                  </a:ext>
                </a:extLst>
              </p:cNvPr>
              <p:cNvSpPr/>
              <p:nvPr userDrawn="1"/>
            </p:nvSpPr>
            <p:spPr>
              <a:xfrm>
                <a:off x="931507"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2 w 59416"/>
                  <a:gd name="connsiteY12" fmla="*/ 33494 h 89698"/>
                  <a:gd name="connsiteX13" fmla="*/ 17676 w 59416"/>
                  <a:gd name="connsiteY13" fmla="*/ 33494 h 89698"/>
                  <a:gd name="connsiteX14" fmla="*/ 36328 w 59416"/>
                  <a:gd name="connsiteY14" fmla="*/ 24039 h 89698"/>
                  <a:gd name="connsiteX15" fmla="*/ 53546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2" y="33494"/>
                    </a:lnTo>
                    <a:lnTo>
                      <a:pt x="17676" y="33494"/>
                    </a:lnTo>
                    <a:cubicBezTo>
                      <a:pt x="21590" y="27187"/>
                      <a:pt x="27806" y="24039"/>
                      <a:pt x="36328" y="24039"/>
                    </a:cubicBezTo>
                    <a:cubicBezTo>
                      <a:pt x="43892" y="24039"/>
                      <a:pt x="49629" y="26076"/>
                      <a:pt x="53546" y="30150"/>
                    </a:cubicBezTo>
                    <a:cubicBezTo>
                      <a:pt x="57460" y="34220"/>
                      <a:pt x="59417" y="40063"/>
                      <a:pt x="59417" y="47671"/>
                    </a:cubicBezTo>
                    <a:lnTo>
                      <a:pt x="59417" y="89698"/>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7" name="Freihandform 36">
                <a:extLst>
                  <a:ext uri="{FF2B5EF4-FFF2-40B4-BE49-F238E27FC236}">
                    <a16:creationId xmlns:a16="http://schemas.microsoft.com/office/drawing/2014/main" id="{31CA329C-55A4-8333-50C1-B6F594FDB1C5}"/>
                  </a:ext>
                </a:extLst>
              </p:cNvPr>
              <p:cNvSpPr/>
              <p:nvPr userDrawn="1"/>
            </p:nvSpPr>
            <p:spPr>
              <a:xfrm>
                <a:off x="1005084" y="545138"/>
                <a:ext cx="48825" cy="66813"/>
              </a:xfrm>
              <a:custGeom>
                <a:avLst/>
                <a:gdLst>
                  <a:gd name="connsiteX0" fmla="*/ 48825 w 48825"/>
                  <a:gd name="connsiteY0" fmla="*/ 46521 h 66813"/>
                  <a:gd name="connsiteX1" fmla="*/ 41944 w 48825"/>
                  <a:gd name="connsiteY1" fmla="*/ 61624 h 66813"/>
                  <a:gd name="connsiteX2" fmla="*/ 21361 w 48825"/>
                  <a:gd name="connsiteY2" fmla="*/ 66814 h 66813"/>
                  <a:gd name="connsiteX3" fmla="*/ 9387 w 48825"/>
                  <a:gd name="connsiteY3" fmla="*/ 65862 h 66813"/>
                  <a:gd name="connsiteX4" fmla="*/ 117 w 48825"/>
                  <a:gd name="connsiteY4" fmla="*/ 63064 h 66813"/>
                  <a:gd name="connsiteX5" fmla="*/ 117 w 48825"/>
                  <a:gd name="connsiteY5" fmla="*/ 48540 h 66813"/>
                  <a:gd name="connsiteX6" fmla="*/ 11140 w 48825"/>
                  <a:gd name="connsiteY6" fmla="*/ 52398 h 66813"/>
                  <a:gd name="connsiteX7" fmla="*/ 21935 w 48825"/>
                  <a:gd name="connsiteY7" fmla="*/ 53955 h 66813"/>
                  <a:gd name="connsiteX8" fmla="*/ 31495 w 48825"/>
                  <a:gd name="connsiteY8" fmla="*/ 48424 h 66813"/>
                  <a:gd name="connsiteX9" fmla="*/ 30229 w 48825"/>
                  <a:gd name="connsiteY9" fmla="*/ 45050 h 66813"/>
                  <a:gd name="connsiteX10" fmla="*/ 25853 w 48825"/>
                  <a:gd name="connsiteY10" fmla="*/ 42109 h 66813"/>
                  <a:gd name="connsiteX11" fmla="*/ 17564 w 48825"/>
                  <a:gd name="connsiteY11" fmla="*/ 38277 h 66813"/>
                  <a:gd name="connsiteX12" fmla="*/ 6652 w 48825"/>
                  <a:gd name="connsiteY12" fmla="*/ 32512 h 66813"/>
                  <a:gd name="connsiteX13" fmla="*/ 1585 w 48825"/>
                  <a:gd name="connsiteY13" fmla="*/ 26431 h 66813"/>
                  <a:gd name="connsiteX14" fmla="*/ 0 w 48825"/>
                  <a:gd name="connsiteY14" fmla="*/ 17984 h 66813"/>
                  <a:gd name="connsiteX15" fmla="*/ 6652 w 48825"/>
                  <a:gd name="connsiteY15" fmla="*/ 4697 h 66813"/>
                  <a:gd name="connsiteX16" fmla="*/ 25508 w 48825"/>
                  <a:gd name="connsiteY16" fmla="*/ 0 h 66813"/>
                  <a:gd name="connsiteX17" fmla="*/ 48134 w 48825"/>
                  <a:gd name="connsiteY17" fmla="*/ 5073 h 66813"/>
                  <a:gd name="connsiteX18" fmla="*/ 42838 w 48825"/>
                  <a:gd name="connsiteY18" fmla="*/ 17754 h 66813"/>
                  <a:gd name="connsiteX19" fmla="*/ 33797 w 48825"/>
                  <a:gd name="connsiteY19" fmla="*/ 14355 h 66813"/>
                  <a:gd name="connsiteX20" fmla="*/ 25218 w 48825"/>
                  <a:gd name="connsiteY20" fmla="*/ 13027 h 66813"/>
                  <a:gd name="connsiteX21" fmla="*/ 17447 w 48825"/>
                  <a:gd name="connsiteY21" fmla="*/ 17235 h 66813"/>
                  <a:gd name="connsiteX22" fmla="*/ 19952 w 48825"/>
                  <a:gd name="connsiteY22" fmla="*/ 21327 h 66813"/>
                  <a:gd name="connsiteX23" fmla="*/ 30920 w 48825"/>
                  <a:gd name="connsiteY23" fmla="*/ 26461 h 66813"/>
                  <a:gd name="connsiteX24" fmla="*/ 41974 w 48825"/>
                  <a:gd name="connsiteY24" fmla="*/ 32166 h 66813"/>
                  <a:gd name="connsiteX25" fmla="*/ 47158 w 48825"/>
                  <a:gd name="connsiteY25" fmla="*/ 38277 h 66813"/>
                  <a:gd name="connsiteX26" fmla="*/ 48825 w 48825"/>
                  <a:gd name="connsiteY26" fmla="*/ 46521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3">
                    <a:moveTo>
                      <a:pt x="48825" y="46521"/>
                    </a:moveTo>
                    <a:cubicBezTo>
                      <a:pt x="48825" y="53129"/>
                      <a:pt x="46531" y="58164"/>
                      <a:pt x="41944" y="61624"/>
                    </a:cubicBezTo>
                    <a:cubicBezTo>
                      <a:pt x="37356" y="65084"/>
                      <a:pt x="30497" y="66814"/>
                      <a:pt x="21361" y="66814"/>
                    </a:cubicBezTo>
                    <a:cubicBezTo>
                      <a:pt x="16678" y="66814"/>
                      <a:pt x="12687" y="66494"/>
                      <a:pt x="9387" y="65862"/>
                    </a:cubicBezTo>
                    <a:cubicBezTo>
                      <a:pt x="6086" y="65227"/>
                      <a:pt x="2993" y="64297"/>
                      <a:pt x="117" y="63064"/>
                    </a:cubicBezTo>
                    <a:lnTo>
                      <a:pt x="117" y="48540"/>
                    </a:lnTo>
                    <a:cubicBezTo>
                      <a:pt x="3378" y="50076"/>
                      <a:pt x="7054" y="51365"/>
                      <a:pt x="11140" y="52398"/>
                    </a:cubicBezTo>
                    <a:cubicBezTo>
                      <a:pt x="15231" y="53436"/>
                      <a:pt x="18829" y="53955"/>
                      <a:pt x="21935" y="53955"/>
                    </a:cubicBezTo>
                    <a:cubicBezTo>
                      <a:pt x="28307" y="53955"/>
                      <a:pt x="31495" y="52113"/>
                      <a:pt x="31495" y="48424"/>
                    </a:cubicBezTo>
                    <a:cubicBezTo>
                      <a:pt x="31495" y="47040"/>
                      <a:pt x="31071" y="45915"/>
                      <a:pt x="30229" y="45050"/>
                    </a:cubicBezTo>
                    <a:cubicBezTo>
                      <a:pt x="29382" y="44185"/>
                      <a:pt x="27927" y="43208"/>
                      <a:pt x="25853" y="42109"/>
                    </a:cubicBezTo>
                    <a:cubicBezTo>
                      <a:pt x="23780" y="41015"/>
                      <a:pt x="21015" y="39739"/>
                      <a:pt x="17564" y="38277"/>
                    </a:cubicBezTo>
                    <a:cubicBezTo>
                      <a:pt x="12609" y="36201"/>
                      <a:pt x="8972" y="34281"/>
                      <a:pt x="6652" y="32512"/>
                    </a:cubicBezTo>
                    <a:cubicBezTo>
                      <a:pt x="4328" y="30743"/>
                      <a:pt x="2639" y="28719"/>
                      <a:pt x="1585" y="26431"/>
                    </a:cubicBezTo>
                    <a:cubicBezTo>
                      <a:pt x="527" y="24143"/>
                      <a:pt x="0" y="21327"/>
                      <a:pt x="0" y="17984"/>
                    </a:cubicBezTo>
                    <a:cubicBezTo>
                      <a:pt x="0" y="12257"/>
                      <a:pt x="2216" y="7828"/>
                      <a:pt x="6652" y="4697"/>
                    </a:cubicBezTo>
                    <a:cubicBezTo>
                      <a:pt x="11084" y="1566"/>
                      <a:pt x="17369" y="0"/>
                      <a:pt x="25508" y="0"/>
                    </a:cubicBezTo>
                    <a:cubicBezTo>
                      <a:pt x="33261" y="0"/>
                      <a:pt x="40803" y="1691"/>
                      <a:pt x="48134" y="5073"/>
                    </a:cubicBezTo>
                    <a:lnTo>
                      <a:pt x="42838" y="17754"/>
                    </a:lnTo>
                    <a:cubicBezTo>
                      <a:pt x="39611" y="16370"/>
                      <a:pt x="36600" y="15237"/>
                      <a:pt x="33797" y="14355"/>
                    </a:cubicBezTo>
                    <a:cubicBezTo>
                      <a:pt x="30994" y="13468"/>
                      <a:pt x="28138" y="13027"/>
                      <a:pt x="25218" y="13027"/>
                    </a:cubicBezTo>
                    <a:cubicBezTo>
                      <a:pt x="20039" y="13027"/>
                      <a:pt x="17447" y="14428"/>
                      <a:pt x="17447" y="17235"/>
                    </a:cubicBezTo>
                    <a:cubicBezTo>
                      <a:pt x="17447" y="18810"/>
                      <a:pt x="18281" y="20177"/>
                      <a:pt x="19952" y="21327"/>
                    </a:cubicBezTo>
                    <a:cubicBezTo>
                      <a:pt x="21620" y="22482"/>
                      <a:pt x="25274" y="24190"/>
                      <a:pt x="30920" y="26461"/>
                    </a:cubicBezTo>
                    <a:cubicBezTo>
                      <a:pt x="35948" y="28498"/>
                      <a:pt x="39633" y="30397"/>
                      <a:pt x="41974" y="32166"/>
                    </a:cubicBezTo>
                    <a:cubicBezTo>
                      <a:pt x="44315" y="33935"/>
                      <a:pt x="46043" y="35972"/>
                      <a:pt x="47158" y="38277"/>
                    </a:cubicBezTo>
                    <a:cubicBezTo>
                      <a:pt x="48268" y="40582"/>
                      <a:pt x="48825" y="43329"/>
                      <a:pt x="48825" y="46521"/>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8" name="Freihandform 37">
                <a:extLst>
                  <a:ext uri="{FF2B5EF4-FFF2-40B4-BE49-F238E27FC236}">
                    <a16:creationId xmlns:a16="http://schemas.microsoft.com/office/drawing/2014/main" id="{E0BCF6A0-FAAA-D4EA-EA84-FDA85E0306AC}"/>
                  </a:ext>
                </a:extLst>
              </p:cNvPr>
              <p:cNvSpPr/>
              <p:nvPr userDrawn="1"/>
            </p:nvSpPr>
            <p:spPr>
              <a:xfrm>
                <a:off x="1063697" y="545138"/>
                <a:ext cx="51641" cy="66813"/>
              </a:xfrm>
              <a:custGeom>
                <a:avLst/>
                <a:gdLst>
                  <a:gd name="connsiteX0" fmla="*/ 30052 w 51641"/>
                  <a:gd name="connsiteY0" fmla="*/ 66814 h 66813"/>
                  <a:gd name="connsiteX1" fmla="*/ 0 w 51641"/>
                  <a:gd name="connsiteY1" fmla="*/ 33783 h 66813"/>
                  <a:gd name="connsiteX2" fmla="*/ 8173 w 51641"/>
                  <a:gd name="connsiteY2" fmla="*/ 8676 h 66813"/>
                  <a:gd name="connsiteX3" fmla="*/ 31607 w 51641"/>
                  <a:gd name="connsiteY3" fmla="*/ 0 h 66813"/>
                  <a:gd name="connsiteX4" fmla="*/ 51641 w 51641"/>
                  <a:gd name="connsiteY4" fmla="*/ 4381 h 66813"/>
                  <a:gd name="connsiteX5" fmla="*/ 46462 w 51641"/>
                  <a:gd name="connsiteY5" fmla="*/ 17988 h 66813"/>
                  <a:gd name="connsiteX6" fmla="*/ 38747 w 51641"/>
                  <a:gd name="connsiteY6" fmla="*/ 15250 h 66813"/>
                  <a:gd name="connsiteX7" fmla="*/ 31607 w 51641"/>
                  <a:gd name="connsiteY7" fmla="*/ 14182 h 66813"/>
                  <a:gd name="connsiteX8" fmla="*/ 17905 w 51641"/>
                  <a:gd name="connsiteY8" fmla="*/ 33666 h 66813"/>
                  <a:gd name="connsiteX9" fmla="*/ 31607 w 51641"/>
                  <a:gd name="connsiteY9" fmla="*/ 52576 h 66813"/>
                  <a:gd name="connsiteX10" fmla="*/ 40989 w 51641"/>
                  <a:gd name="connsiteY10" fmla="*/ 51222 h 66813"/>
                  <a:gd name="connsiteX11" fmla="*/ 49629 w 51641"/>
                  <a:gd name="connsiteY11" fmla="*/ 46983 h 66813"/>
                  <a:gd name="connsiteX12" fmla="*/ 49629 w 51641"/>
                  <a:gd name="connsiteY12" fmla="*/ 62030 h 66813"/>
                  <a:gd name="connsiteX13" fmla="*/ 41019 w 51641"/>
                  <a:gd name="connsiteY13" fmla="*/ 65776 h 66813"/>
                  <a:gd name="connsiteX14" fmla="*/ 30052 w 51641"/>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1" h="66813">
                    <a:moveTo>
                      <a:pt x="30052" y="66814"/>
                    </a:moveTo>
                    <a:cubicBezTo>
                      <a:pt x="10017" y="66814"/>
                      <a:pt x="0" y="55802"/>
                      <a:pt x="0" y="33783"/>
                    </a:cubicBezTo>
                    <a:cubicBezTo>
                      <a:pt x="0" y="22828"/>
                      <a:pt x="2721" y="14459"/>
                      <a:pt x="8173" y="8676"/>
                    </a:cubicBezTo>
                    <a:cubicBezTo>
                      <a:pt x="13624" y="2893"/>
                      <a:pt x="21434" y="0"/>
                      <a:pt x="31607" y="0"/>
                    </a:cubicBezTo>
                    <a:cubicBezTo>
                      <a:pt x="39054" y="0"/>
                      <a:pt x="45732" y="1462"/>
                      <a:pt x="51641" y="4381"/>
                    </a:cubicBezTo>
                    <a:lnTo>
                      <a:pt x="46462" y="17988"/>
                    </a:lnTo>
                    <a:cubicBezTo>
                      <a:pt x="43698" y="16872"/>
                      <a:pt x="41127" y="15960"/>
                      <a:pt x="38747" y="15250"/>
                    </a:cubicBezTo>
                    <a:cubicBezTo>
                      <a:pt x="36367" y="14537"/>
                      <a:pt x="33987" y="14182"/>
                      <a:pt x="31607" y="14182"/>
                    </a:cubicBezTo>
                    <a:cubicBezTo>
                      <a:pt x="22471" y="14182"/>
                      <a:pt x="17905" y="20678"/>
                      <a:pt x="17905" y="33666"/>
                    </a:cubicBezTo>
                    <a:cubicBezTo>
                      <a:pt x="17905" y="46274"/>
                      <a:pt x="22471" y="52576"/>
                      <a:pt x="31607" y="52576"/>
                    </a:cubicBezTo>
                    <a:cubicBezTo>
                      <a:pt x="34985" y="52576"/>
                      <a:pt x="38112" y="52122"/>
                      <a:pt x="40989" y="51222"/>
                    </a:cubicBezTo>
                    <a:cubicBezTo>
                      <a:pt x="43870" y="50318"/>
                      <a:pt x="46747" y="48904"/>
                      <a:pt x="49629" y="46983"/>
                    </a:cubicBezTo>
                    <a:lnTo>
                      <a:pt x="49629" y="62030"/>
                    </a:lnTo>
                    <a:cubicBezTo>
                      <a:pt x="46786" y="63834"/>
                      <a:pt x="43918" y="65084"/>
                      <a:pt x="41019" y="65776"/>
                    </a:cubicBezTo>
                    <a:cubicBezTo>
                      <a:pt x="38121" y="66468"/>
                      <a:pt x="34467" y="66814"/>
                      <a:pt x="30052" y="6681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9" name="Freihandform 38">
                <a:extLst>
                  <a:ext uri="{FF2B5EF4-FFF2-40B4-BE49-F238E27FC236}">
                    <a16:creationId xmlns:a16="http://schemas.microsoft.com/office/drawing/2014/main" id="{AE711E32-5F36-6B66-A4D3-B34A594F64A6}"/>
                  </a:ext>
                </a:extLst>
              </p:cNvPr>
              <p:cNvSpPr/>
              <p:nvPr userDrawn="1"/>
            </p:nvSpPr>
            <p:spPr>
              <a:xfrm>
                <a:off x="1128241"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6 w 59416"/>
                  <a:gd name="connsiteY12" fmla="*/ 33494 h 89698"/>
                  <a:gd name="connsiteX13" fmla="*/ 17676 w 59416"/>
                  <a:gd name="connsiteY13" fmla="*/ 33494 h 89698"/>
                  <a:gd name="connsiteX14" fmla="*/ 36328 w 59416"/>
                  <a:gd name="connsiteY14" fmla="*/ 24039 h 89698"/>
                  <a:gd name="connsiteX15" fmla="*/ 53542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6" y="33494"/>
                    </a:lnTo>
                    <a:lnTo>
                      <a:pt x="17676" y="33494"/>
                    </a:lnTo>
                    <a:cubicBezTo>
                      <a:pt x="21590" y="27187"/>
                      <a:pt x="27810" y="24039"/>
                      <a:pt x="36328" y="24039"/>
                    </a:cubicBezTo>
                    <a:cubicBezTo>
                      <a:pt x="43892" y="24039"/>
                      <a:pt x="49629" y="26076"/>
                      <a:pt x="53542" y="30150"/>
                    </a:cubicBezTo>
                    <a:cubicBezTo>
                      <a:pt x="57460" y="34220"/>
                      <a:pt x="59417" y="40063"/>
                      <a:pt x="59417" y="47671"/>
                    </a:cubicBezTo>
                    <a:lnTo>
                      <a:pt x="59417" y="89698"/>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0" name="Freihandform 39">
                <a:extLst>
                  <a:ext uri="{FF2B5EF4-FFF2-40B4-BE49-F238E27FC236}">
                    <a16:creationId xmlns:a16="http://schemas.microsoft.com/office/drawing/2014/main" id="{64301052-11A7-226A-183A-9BA5CB44AF0B}"/>
                  </a:ext>
                </a:extLst>
              </p:cNvPr>
              <p:cNvSpPr/>
              <p:nvPr userDrawn="1"/>
            </p:nvSpPr>
            <p:spPr>
              <a:xfrm>
                <a:off x="1205390" y="546345"/>
                <a:ext cx="59416" cy="65607"/>
              </a:xfrm>
              <a:custGeom>
                <a:avLst/>
                <a:gdLst>
                  <a:gd name="connsiteX0" fmla="*/ 45944 w 59416"/>
                  <a:gd name="connsiteY0" fmla="*/ 64452 h 65607"/>
                  <a:gd name="connsiteX1" fmla="*/ 43585 w 59416"/>
                  <a:gd name="connsiteY1" fmla="*/ 56209 h 65607"/>
                  <a:gd name="connsiteX2" fmla="*/ 42661 w 59416"/>
                  <a:gd name="connsiteY2" fmla="*/ 56209 h 65607"/>
                  <a:gd name="connsiteX3" fmla="*/ 34661 w 59416"/>
                  <a:gd name="connsiteY3" fmla="*/ 63155 h 65607"/>
                  <a:gd name="connsiteX4" fmla="*/ 22855 w 59416"/>
                  <a:gd name="connsiteY4" fmla="*/ 65607 h 65607"/>
                  <a:gd name="connsiteX5" fmla="*/ 5758 w 59416"/>
                  <a:gd name="connsiteY5" fmla="*/ 59522 h 65607"/>
                  <a:gd name="connsiteX6" fmla="*/ 0 w 59416"/>
                  <a:gd name="connsiteY6" fmla="*/ 42027 h 65607"/>
                  <a:gd name="connsiteX7" fmla="*/ 0 w 59416"/>
                  <a:gd name="connsiteY7" fmla="*/ 0 h 65607"/>
                  <a:gd name="connsiteX8" fmla="*/ 17559 w 59416"/>
                  <a:gd name="connsiteY8" fmla="*/ 0 h 65607"/>
                  <a:gd name="connsiteX9" fmla="*/ 17559 w 59416"/>
                  <a:gd name="connsiteY9" fmla="*/ 37646 h 65607"/>
                  <a:gd name="connsiteX10" fmla="*/ 20035 w 59416"/>
                  <a:gd name="connsiteY10" fmla="*/ 48108 h 65607"/>
                  <a:gd name="connsiteX11" fmla="*/ 27922 w 59416"/>
                  <a:gd name="connsiteY11" fmla="*/ 51598 h 65607"/>
                  <a:gd name="connsiteX12" fmla="*/ 38575 w 59416"/>
                  <a:gd name="connsiteY12" fmla="*/ 46668 h 65607"/>
                  <a:gd name="connsiteX13" fmla="*/ 41857 w 59416"/>
                  <a:gd name="connsiteY13" fmla="*/ 30323 h 65607"/>
                  <a:gd name="connsiteX14" fmla="*/ 41857 w 59416"/>
                  <a:gd name="connsiteY14" fmla="*/ 0 h 65607"/>
                  <a:gd name="connsiteX15" fmla="*/ 59417 w 59416"/>
                  <a:gd name="connsiteY15" fmla="*/ 0 h 65607"/>
                  <a:gd name="connsiteX16" fmla="*/ 59417 w 59416"/>
                  <a:gd name="connsiteY16" fmla="*/ 64452 h 65607"/>
                  <a:gd name="connsiteX17" fmla="*/ 45944 w 59416"/>
                  <a:gd name="connsiteY17" fmla="*/ 64452 h 6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7">
                    <a:moveTo>
                      <a:pt x="45944" y="64452"/>
                    </a:moveTo>
                    <a:lnTo>
                      <a:pt x="43585" y="56209"/>
                    </a:lnTo>
                    <a:lnTo>
                      <a:pt x="42661" y="56209"/>
                    </a:lnTo>
                    <a:cubicBezTo>
                      <a:pt x="40782" y="59206"/>
                      <a:pt x="38112" y="61520"/>
                      <a:pt x="34661" y="63155"/>
                    </a:cubicBezTo>
                    <a:cubicBezTo>
                      <a:pt x="31205" y="64790"/>
                      <a:pt x="27270" y="65607"/>
                      <a:pt x="22855" y="65607"/>
                    </a:cubicBezTo>
                    <a:cubicBezTo>
                      <a:pt x="15296" y="65607"/>
                      <a:pt x="9594" y="63579"/>
                      <a:pt x="5758" y="59522"/>
                    </a:cubicBezTo>
                    <a:cubicBezTo>
                      <a:pt x="1918" y="55469"/>
                      <a:pt x="0" y="49635"/>
                      <a:pt x="0" y="42027"/>
                    </a:cubicBezTo>
                    <a:lnTo>
                      <a:pt x="0" y="0"/>
                    </a:lnTo>
                    <a:lnTo>
                      <a:pt x="17559" y="0"/>
                    </a:lnTo>
                    <a:lnTo>
                      <a:pt x="17559" y="37646"/>
                    </a:lnTo>
                    <a:cubicBezTo>
                      <a:pt x="17559" y="42295"/>
                      <a:pt x="18384" y="45785"/>
                      <a:pt x="20035" y="48108"/>
                    </a:cubicBezTo>
                    <a:cubicBezTo>
                      <a:pt x="21685" y="50435"/>
                      <a:pt x="24315" y="51598"/>
                      <a:pt x="27922" y="51598"/>
                    </a:cubicBezTo>
                    <a:cubicBezTo>
                      <a:pt x="32838" y="51598"/>
                      <a:pt x="36384" y="49955"/>
                      <a:pt x="38575" y="46668"/>
                    </a:cubicBezTo>
                    <a:cubicBezTo>
                      <a:pt x="40760" y="43381"/>
                      <a:pt x="41857" y="37935"/>
                      <a:pt x="41857" y="30323"/>
                    </a:cubicBezTo>
                    <a:lnTo>
                      <a:pt x="41857" y="0"/>
                    </a:lnTo>
                    <a:lnTo>
                      <a:pt x="59417" y="0"/>
                    </a:lnTo>
                    <a:lnTo>
                      <a:pt x="59417" y="64452"/>
                    </a:lnTo>
                    <a:lnTo>
                      <a:pt x="45944" y="64452"/>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1" name="Freihandform 40">
                <a:extLst>
                  <a:ext uri="{FF2B5EF4-FFF2-40B4-BE49-F238E27FC236}">
                    <a16:creationId xmlns:a16="http://schemas.microsoft.com/office/drawing/2014/main" id="{B4475C2A-80D4-5783-2C6D-8F057F10D26A}"/>
                  </a:ext>
                </a:extLst>
              </p:cNvPr>
              <p:cNvSpPr/>
              <p:nvPr userDrawn="1"/>
            </p:nvSpPr>
            <p:spPr>
              <a:xfrm>
                <a:off x="1283231" y="521099"/>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2" name="Freihandform 41">
                <a:extLst>
                  <a:ext uri="{FF2B5EF4-FFF2-40B4-BE49-F238E27FC236}">
                    <a16:creationId xmlns:a16="http://schemas.microsoft.com/office/drawing/2014/main" id="{5A8A8993-98F7-BB70-E968-D7FAA176D791}"/>
                  </a:ext>
                </a:extLst>
              </p:cNvPr>
              <p:cNvSpPr/>
              <p:nvPr userDrawn="1"/>
            </p:nvSpPr>
            <p:spPr>
              <a:xfrm>
                <a:off x="1315300"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296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296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60" y="24039"/>
                      <a:pt x="39037" y="27192"/>
                      <a:pt x="43296" y="33494"/>
                    </a:cubicBezTo>
                    <a:lnTo>
                      <a:pt x="43875" y="33494"/>
                    </a:lnTo>
                    <a:cubicBezTo>
                      <a:pt x="42989" y="28688"/>
                      <a:pt x="42549" y="24406"/>
                      <a:pt x="42549" y="20639"/>
                    </a:cubicBezTo>
                    <a:lnTo>
                      <a:pt x="42549" y="0"/>
                    </a:lnTo>
                    <a:lnTo>
                      <a:pt x="60168" y="0"/>
                    </a:lnTo>
                    <a:lnTo>
                      <a:pt x="60168" y="89698"/>
                    </a:lnTo>
                    <a:lnTo>
                      <a:pt x="46696" y="89698"/>
                    </a:lnTo>
                    <a:lnTo>
                      <a:pt x="43296"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3" name="Freihandform 42">
                <a:extLst>
                  <a:ext uri="{FF2B5EF4-FFF2-40B4-BE49-F238E27FC236}">
                    <a16:creationId xmlns:a16="http://schemas.microsoft.com/office/drawing/2014/main" id="{9EE15652-CEA6-D7F7-761C-A559287B8D8E}"/>
                  </a:ext>
                </a:extLst>
              </p:cNvPr>
              <p:cNvSpPr/>
              <p:nvPr userDrawn="1"/>
            </p:nvSpPr>
            <p:spPr>
              <a:xfrm>
                <a:off x="1393084"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11 w 19114"/>
                  <a:gd name="connsiteY6" fmla="*/ 89698 h 89698"/>
                  <a:gd name="connsiteX7" fmla="*/ 747 w 19114"/>
                  <a:gd name="connsiteY7" fmla="*/ 89698 h 89698"/>
                  <a:gd name="connsiteX8" fmla="*/ 747 w 19114"/>
                  <a:gd name="connsiteY8" fmla="*/ 25250 h 89698"/>
                  <a:gd name="connsiteX9" fmla="*/ 18311 w 19114"/>
                  <a:gd name="connsiteY9" fmla="*/ 25250 h 89698"/>
                  <a:gd name="connsiteX10" fmla="*/ 18311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8" y="0"/>
                      <a:pt x="9559" y="0"/>
                    </a:cubicBezTo>
                    <a:cubicBezTo>
                      <a:pt x="15931" y="0"/>
                      <a:pt x="19114" y="2863"/>
                      <a:pt x="19114" y="8590"/>
                    </a:cubicBezTo>
                    <a:cubicBezTo>
                      <a:pt x="19114" y="11319"/>
                      <a:pt x="18320" y="13442"/>
                      <a:pt x="16726" y="14961"/>
                    </a:cubicBezTo>
                    <a:cubicBezTo>
                      <a:pt x="15132" y="16479"/>
                      <a:pt x="12743" y="17236"/>
                      <a:pt x="9559" y="17236"/>
                    </a:cubicBezTo>
                    <a:cubicBezTo>
                      <a:pt x="3188" y="17236"/>
                      <a:pt x="0" y="14355"/>
                      <a:pt x="0" y="8590"/>
                    </a:cubicBezTo>
                    <a:close/>
                    <a:moveTo>
                      <a:pt x="18311" y="89698"/>
                    </a:moveTo>
                    <a:lnTo>
                      <a:pt x="747" y="89698"/>
                    </a:lnTo>
                    <a:lnTo>
                      <a:pt x="747" y="25250"/>
                    </a:lnTo>
                    <a:lnTo>
                      <a:pt x="18311" y="25250"/>
                    </a:lnTo>
                    <a:lnTo>
                      <a:pt x="18311" y="89698"/>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4" name="Freihandform 43">
                <a:extLst>
                  <a:ext uri="{FF2B5EF4-FFF2-40B4-BE49-F238E27FC236}">
                    <a16:creationId xmlns:a16="http://schemas.microsoft.com/office/drawing/2014/main" id="{164C3A46-0DF9-B9B2-53AC-9053162BBA74}"/>
                  </a:ext>
                </a:extLst>
              </p:cNvPr>
              <p:cNvSpPr/>
              <p:nvPr userDrawn="1"/>
            </p:nvSpPr>
            <p:spPr>
              <a:xfrm>
                <a:off x="1425904"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300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300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55" y="24039"/>
                      <a:pt x="39037" y="27192"/>
                      <a:pt x="43300" y="33494"/>
                    </a:cubicBezTo>
                    <a:lnTo>
                      <a:pt x="43875" y="33494"/>
                    </a:lnTo>
                    <a:cubicBezTo>
                      <a:pt x="42989" y="28688"/>
                      <a:pt x="42549" y="24406"/>
                      <a:pt x="42549" y="20639"/>
                    </a:cubicBezTo>
                    <a:lnTo>
                      <a:pt x="42549" y="0"/>
                    </a:lnTo>
                    <a:lnTo>
                      <a:pt x="60168" y="0"/>
                    </a:lnTo>
                    <a:lnTo>
                      <a:pt x="60168" y="89698"/>
                    </a:lnTo>
                    <a:lnTo>
                      <a:pt x="46696" y="89698"/>
                    </a:lnTo>
                    <a:lnTo>
                      <a:pt x="43300"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5" name="Freihandform 44">
                <a:extLst>
                  <a:ext uri="{FF2B5EF4-FFF2-40B4-BE49-F238E27FC236}">
                    <a16:creationId xmlns:a16="http://schemas.microsoft.com/office/drawing/2014/main" id="{B417BE55-0996-9C05-9505-F7C2F1DA8058}"/>
                  </a:ext>
                </a:extLst>
              </p:cNvPr>
              <p:cNvSpPr/>
              <p:nvPr userDrawn="1"/>
            </p:nvSpPr>
            <p:spPr>
              <a:xfrm>
                <a:off x="1500177" y="545021"/>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6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8 h 66930"/>
                  <a:gd name="connsiteX9" fmla="*/ 39957 w 57403"/>
                  <a:gd name="connsiteY9" fmla="*/ 25652 h 66930"/>
                  <a:gd name="connsiteX10" fmla="*/ 39957 w 57403"/>
                  <a:gd name="connsiteY10" fmla="*/ 22828 h 66930"/>
                  <a:gd name="connsiteX11" fmla="*/ 29940 w 57403"/>
                  <a:gd name="connsiteY11" fmla="*/ 13027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7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8"/>
                      <a:pt x="32156"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3"/>
                      <a:pt x="19153" y="26344"/>
                      <a:pt x="28791" y="25998"/>
                    </a:cubicBezTo>
                    <a:lnTo>
                      <a:pt x="39957" y="25652"/>
                    </a:lnTo>
                    <a:lnTo>
                      <a:pt x="39957" y="22828"/>
                    </a:lnTo>
                    <a:cubicBezTo>
                      <a:pt x="39957" y="16297"/>
                      <a:pt x="36618" y="13027"/>
                      <a:pt x="29940" y="13027"/>
                    </a:cubicBezTo>
                    <a:cubicBezTo>
                      <a:pt x="24795" y="13027"/>
                      <a:pt x="18752" y="14584"/>
                      <a:pt x="11806" y="17698"/>
                    </a:cubicBezTo>
                    <a:lnTo>
                      <a:pt x="5987" y="5822"/>
                    </a:lnTo>
                    <a:cubicBezTo>
                      <a:pt x="13395" y="1942"/>
                      <a:pt x="21611" y="0"/>
                      <a:pt x="30631" y="0"/>
                    </a:cubicBezTo>
                    <a:cubicBezTo>
                      <a:pt x="39266" y="0"/>
                      <a:pt x="45888" y="1881"/>
                      <a:pt x="50497" y="5649"/>
                    </a:cubicBezTo>
                    <a:cubicBezTo>
                      <a:pt x="55102" y="9416"/>
                      <a:pt x="57404" y="15142"/>
                      <a:pt x="57404" y="22828"/>
                    </a:cubicBezTo>
                    <a:lnTo>
                      <a:pt x="57404" y="65776"/>
                    </a:lnTo>
                    <a:lnTo>
                      <a:pt x="45140" y="65776"/>
                    </a:lnTo>
                    <a:close/>
                    <a:moveTo>
                      <a:pt x="39957" y="35916"/>
                    </a:moveTo>
                    <a:lnTo>
                      <a:pt x="33166" y="36145"/>
                    </a:lnTo>
                    <a:cubicBezTo>
                      <a:pt x="28061" y="36300"/>
                      <a:pt x="24259" y="37222"/>
                      <a:pt x="21767"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102"/>
                      <a:pt x="39957" y="41218"/>
                    </a:cubicBezTo>
                    <a:lnTo>
                      <a:pt x="39957" y="35916"/>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6" name="Freihandform 45">
                <a:extLst>
                  <a:ext uri="{FF2B5EF4-FFF2-40B4-BE49-F238E27FC236}">
                    <a16:creationId xmlns:a16="http://schemas.microsoft.com/office/drawing/2014/main" id="{60052D9A-45AC-0F33-E32B-F05864DCE2B8}"/>
                  </a:ext>
                </a:extLst>
              </p:cNvPr>
              <p:cNvSpPr/>
              <p:nvPr userDrawn="1"/>
            </p:nvSpPr>
            <p:spPr>
              <a:xfrm>
                <a:off x="157565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7" name="Freihandform 46">
                <a:extLst>
                  <a:ext uri="{FF2B5EF4-FFF2-40B4-BE49-F238E27FC236}">
                    <a16:creationId xmlns:a16="http://schemas.microsoft.com/office/drawing/2014/main" id="{77E7E053-A01A-0BDF-66A2-ABCB6A921904}"/>
                  </a:ext>
                </a:extLst>
              </p:cNvPr>
              <p:cNvSpPr/>
              <p:nvPr userDrawn="1"/>
            </p:nvSpPr>
            <p:spPr>
              <a:xfrm>
                <a:off x="1642272" y="532630"/>
                <a:ext cx="44678" cy="79322"/>
              </a:xfrm>
              <a:custGeom>
                <a:avLst/>
                <a:gdLst>
                  <a:gd name="connsiteX0" fmla="*/ 33624 w 44678"/>
                  <a:gd name="connsiteY0" fmla="*/ 65313 h 79322"/>
                  <a:gd name="connsiteX1" fmla="*/ 44678 w 44678"/>
                  <a:gd name="connsiteY1" fmla="*/ 63293 h 79322"/>
                  <a:gd name="connsiteX2" fmla="*/ 44678 w 44678"/>
                  <a:gd name="connsiteY2" fmla="*/ 76381 h 79322"/>
                  <a:gd name="connsiteX3" fmla="*/ 28557 w 44678"/>
                  <a:gd name="connsiteY3" fmla="*/ 79322 h 79322"/>
                  <a:gd name="connsiteX4" fmla="*/ 13214 w 44678"/>
                  <a:gd name="connsiteY4" fmla="*/ 73989 h 79322"/>
                  <a:gd name="connsiteX5" fmla="*/ 8406 w 44678"/>
                  <a:gd name="connsiteY5" fmla="*/ 57991 h 79322"/>
                  <a:gd name="connsiteX6" fmla="*/ 8406 w 44678"/>
                  <a:gd name="connsiteY6" fmla="*/ 26919 h 79322"/>
                  <a:gd name="connsiteX7" fmla="*/ 0 w 44678"/>
                  <a:gd name="connsiteY7" fmla="*/ 26919 h 79322"/>
                  <a:gd name="connsiteX8" fmla="*/ 0 w 44678"/>
                  <a:gd name="connsiteY8" fmla="*/ 19485 h 79322"/>
                  <a:gd name="connsiteX9" fmla="*/ 9672 w 44678"/>
                  <a:gd name="connsiteY9" fmla="*/ 13602 h 79322"/>
                  <a:gd name="connsiteX10" fmla="*/ 14739 w 44678"/>
                  <a:gd name="connsiteY10" fmla="*/ 0 h 79322"/>
                  <a:gd name="connsiteX11" fmla="*/ 25965 w 44678"/>
                  <a:gd name="connsiteY11" fmla="*/ 0 h 79322"/>
                  <a:gd name="connsiteX12" fmla="*/ 25965 w 44678"/>
                  <a:gd name="connsiteY12" fmla="*/ 13719 h 79322"/>
                  <a:gd name="connsiteX13" fmla="*/ 43987 w 44678"/>
                  <a:gd name="connsiteY13" fmla="*/ 13719 h 79322"/>
                  <a:gd name="connsiteX14" fmla="*/ 43987 w 44678"/>
                  <a:gd name="connsiteY14" fmla="*/ 26919 h 79322"/>
                  <a:gd name="connsiteX15" fmla="*/ 25965 w 44678"/>
                  <a:gd name="connsiteY15" fmla="*/ 26919 h 79322"/>
                  <a:gd name="connsiteX16" fmla="*/ 25965 w 44678"/>
                  <a:gd name="connsiteY16" fmla="*/ 57991 h 79322"/>
                  <a:gd name="connsiteX17" fmla="*/ 28069 w 44678"/>
                  <a:gd name="connsiteY17" fmla="*/ 63527 h 79322"/>
                  <a:gd name="connsiteX18" fmla="*/ 33624 w 44678"/>
                  <a:gd name="connsiteY18" fmla="*/ 65313 h 7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2">
                    <a:moveTo>
                      <a:pt x="33624" y="65313"/>
                    </a:moveTo>
                    <a:cubicBezTo>
                      <a:pt x="36695" y="65313"/>
                      <a:pt x="40380" y="64638"/>
                      <a:pt x="44678" y="63293"/>
                    </a:cubicBezTo>
                    <a:lnTo>
                      <a:pt x="44678" y="76381"/>
                    </a:lnTo>
                    <a:cubicBezTo>
                      <a:pt x="40302" y="78340"/>
                      <a:pt x="34929" y="79322"/>
                      <a:pt x="28557" y="79322"/>
                    </a:cubicBezTo>
                    <a:cubicBezTo>
                      <a:pt x="21533" y="79322"/>
                      <a:pt x="16419" y="77545"/>
                      <a:pt x="13214" y="73989"/>
                    </a:cubicBezTo>
                    <a:cubicBezTo>
                      <a:pt x="10009" y="70434"/>
                      <a:pt x="8406" y="65101"/>
                      <a:pt x="8406" y="57991"/>
                    </a:cubicBezTo>
                    <a:lnTo>
                      <a:pt x="8406" y="26919"/>
                    </a:lnTo>
                    <a:lnTo>
                      <a:pt x="0" y="26919"/>
                    </a:lnTo>
                    <a:lnTo>
                      <a:pt x="0" y="19485"/>
                    </a:lnTo>
                    <a:lnTo>
                      <a:pt x="9672" y="13602"/>
                    </a:lnTo>
                    <a:lnTo>
                      <a:pt x="14739" y="0"/>
                    </a:lnTo>
                    <a:lnTo>
                      <a:pt x="25965" y="0"/>
                    </a:lnTo>
                    <a:lnTo>
                      <a:pt x="25965" y="13719"/>
                    </a:lnTo>
                    <a:lnTo>
                      <a:pt x="43987" y="13719"/>
                    </a:lnTo>
                    <a:lnTo>
                      <a:pt x="43987" y="26919"/>
                    </a:lnTo>
                    <a:lnTo>
                      <a:pt x="25965" y="26919"/>
                    </a:lnTo>
                    <a:lnTo>
                      <a:pt x="25965" y="57991"/>
                    </a:lnTo>
                    <a:cubicBezTo>
                      <a:pt x="25965" y="60491"/>
                      <a:pt x="26665" y="62333"/>
                      <a:pt x="28069" y="63527"/>
                    </a:cubicBezTo>
                    <a:cubicBezTo>
                      <a:pt x="29469" y="64716"/>
                      <a:pt x="31322" y="65313"/>
                      <a:pt x="33624" y="65313"/>
                    </a:cubicBez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8" name="Freihandform 47">
                <a:extLst>
                  <a:ext uri="{FF2B5EF4-FFF2-40B4-BE49-F238E27FC236}">
                    <a16:creationId xmlns:a16="http://schemas.microsoft.com/office/drawing/2014/main" id="{CADDF336-F77D-B997-F50F-ADF08F472DFA}"/>
                  </a:ext>
                </a:extLst>
              </p:cNvPr>
              <p:cNvSpPr/>
              <p:nvPr userDrawn="1"/>
            </p:nvSpPr>
            <p:spPr>
              <a:xfrm>
                <a:off x="1699213"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07 w 19114"/>
                  <a:gd name="connsiteY6" fmla="*/ 89698 h 89698"/>
                  <a:gd name="connsiteX7" fmla="*/ 747 w 19114"/>
                  <a:gd name="connsiteY7" fmla="*/ 89698 h 89698"/>
                  <a:gd name="connsiteX8" fmla="*/ 747 w 19114"/>
                  <a:gd name="connsiteY8" fmla="*/ 25250 h 89698"/>
                  <a:gd name="connsiteX9" fmla="*/ 18307 w 19114"/>
                  <a:gd name="connsiteY9" fmla="*/ 25250 h 89698"/>
                  <a:gd name="connsiteX10" fmla="*/ 18307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4" y="0"/>
                      <a:pt x="9559" y="0"/>
                    </a:cubicBezTo>
                    <a:cubicBezTo>
                      <a:pt x="15931" y="0"/>
                      <a:pt x="19114" y="2863"/>
                      <a:pt x="19114" y="8590"/>
                    </a:cubicBezTo>
                    <a:cubicBezTo>
                      <a:pt x="19114" y="11319"/>
                      <a:pt x="18320" y="13442"/>
                      <a:pt x="16726" y="14961"/>
                    </a:cubicBezTo>
                    <a:cubicBezTo>
                      <a:pt x="15132" y="16479"/>
                      <a:pt x="12743" y="17236"/>
                      <a:pt x="9559" y="17236"/>
                    </a:cubicBezTo>
                    <a:cubicBezTo>
                      <a:pt x="3184" y="17236"/>
                      <a:pt x="0" y="14355"/>
                      <a:pt x="0" y="8590"/>
                    </a:cubicBezTo>
                    <a:close/>
                    <a:moveTo>
                      <a:pt x="18307" y="89698"/>
                    </a:moveTo>
                    <a:lnTo>
                      <a:pt x="747" y="89698"/>
                    </a:lnTo>
                    <a:lnTo>
                      <a:pt x="747" y="25250"/>
                    </a:lnTo>
                    <a:lnTo>
                      <a:pt x="18307" y="25250"/>
                    </a:lnTo>
                    <a:lnTo>
                      <a:pt x="18307" y="89698"/>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9" name="Freihandform 48">
                <a:extLst>
                  <a:ext uri="{FF2B5EF4-FFF2-40B4-BE49-F238E27FC236}">
                    <a16:creationId xmlns:a16="http://schemas.microsoft.com/office/drawing/2014/main" id="{1861C6A8-899B-EA67-E1D7-66A10467200E}"/>
                  </a:ext>
                </a:extLst>
              </p:cNvPr>
              <p:cNvSpPr/>
              <p:nvPr userDrawn="1"/>
            </p:nvSpPr>
            <p:spPr>
              <a:xfrm>
                <a:off x="173594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solidFill>
                <a:srgbClr val="B7394A"/>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grpSp>
        <p:nvGrpSpPr>
          <p:cNvPr id="67" name="Gruppieren 66">
            <a:extLst>
              <a:ext uri="{FF2B5EF4-FFF2-40B4-BE49-F238E27FC236}">
                <a16:creationId xmlns:a16="http://schemas.microsoft.com/office/drawing/2014/main" id="{B33B8AFC-5735-12D6-5793-49D897F64F96}"/>
              </a:ext>
            </a:extLst>
          </p:cNvPr>
          <p:cNvGrpSpPr/>
          <p:nvPr userDrawn="1"/>
        </p:nvGrpSpPr>
        <p:grpSpPr>
          <a:xfrm>
            <a:off x="444620" y="6543675"/>
            <a:ext cx="387525" cy="162639"/>
            <a:chOff x="-92766" y="5020471"/>
            <a:chExt cx="1510681" cy="634013"/>
          </a:xfrm>
        </p:grpSpPr>
        <p:sp>
          <p:nvSpPr>
            <p:cNvPr id="63" name="Freihandform 62">
              <a:extLst>
                <a:ext uri="{FF2B5EF4-FFF2-40B4-BE49-F238E27FC236}">
                  <a16:creationId xmlns:a16="http://schemas.microsoft.com/office/drawing/2014/main" id="{4AEB86BD-95A2-E340-EBA9-984DCFA7B115}"/>
                </a:ext>
              </a:extLst>
            </p:cNvPr>
            <p:cNvSpPr/>
            <p:nvPr userDrawn="1"/>
          </p:nvSpPr>
          <p:spPr>
            <a:xfrm>
              <a:off x="-92766" y="5020540"/>
              <a:ext cx="355900" cy="496499"/>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64" name="Freihandform 63">
              <a:extLst>
                <a:ext uri="{FF2B5EF4-FFF2-40B4-BE49-F238E27FC236}">
                  <a16:creationId xmlns:a16="http://schemas.microsoft.com/office/drawing/2014/main" id="{2545F83B-FCFF-34CF-AAB4-4D2235E4B7C1}"/>
                </a:ext>
              </a:extLst>
            </p:cNvPr>
            <p:cNvSpPr/>
            <p:nvPr userDrawn="1"/>
          </p:nvSpPr>
          <p:spPr>
            <a:xfrm>
              <a:off x="283274" y="5129521"/>
              <a:ext cx="351177" cy="524963"/>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65" name="Freihandform 64">
              <a:extLst>
                <a:ext uri="{FF2B5EF4-FFF2-40B4-BE49-F238E27FC236}">
                  <a16:creationId xmlns:a16="http://schemas.microsoft.com/office/drawing/2014/main" id="{E655AAD8-A470-39B5-4791-CCA0BA1F3F06}"/>
                </a:ext>
              </a:extLst>
            </p:cNvPr>
            <p:cNvSpPr/>
            <p:nvPr userDrawn="1"/>
          </p:nvSpPr>
          <p:spPr>
            <a:xfrm>
              <a:off x="638957" y="5020471"/>
              <a:ext cx="381596" cy="487659"/>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66" name="Freihandform 65">
              <a:extLst>
                <a:ext uri="{FF2B5EF4-FFF2-40B4-BE49-F238E27FC236}">
                  <a16:creationId xmlns:a16="http://schemas.microsoft.com/office/drawing/2014/main" id="{8839CD87-8F5D-7A3B-6B27-01635EE5AD4A}"/>
                </a:ext>
              </a:extLst>
            </p:cNvPr>
            <p:cNvSpPr/>
            <p:nvPr userDrawn="1"/>
          </p:nvSpPr>
          <p:spPr>
            <a:xfrm>
              <a:off x="1062016" y="5020540"/>
              <a:ext cx="355899" cy="496499"/>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sp>
        <p:nvSpPr>
          <p:cNvPr id="57" name="Datumsplatzhalter 3">
            <a:extLst>
              <a:ext uri="{FF2B5EF4-FFF2-40B4-BE49-F238E27FC236}">
                <a16:creationId xmlns:a16="http://schemas.microsoft.com/office/drawing/2014/main" id="{B1E128E8-B718-F9CA-4BB8-1099C8AD3D28}"/>
              </a:ext>
            </a:extLst>
          </p:cNvPr>
          <p:cNvSpPr txBox="1">
            <a:spLocks/>
          </p:cNvSpPr>
          <p:nvPr userDrawn="1"/>
        </p:nvSpPr>
        <p:spPr>
          <a:xfrm>
            <a:off x="1150932" y="6368402"/>
            <a:ext cx="2695096" cy="406493"/>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23D561-9535-F040-93D9-6BE1B63BEBCB}" type="datetime1">
              <a:rPr lang="de-DE" smtClean="0"/>
              <a:pPr/>
              <a:t>29.08.2023</a:t>
            </a:fld>
            <a:r>
              <a:rPr lang="de-DE" dirty="0"/>
              <a:t>, </a:t>
            </a:r>
          </a:p>
          <a:p>
            <a:r>
              <a:rPr lang="de-DE" dirty="0"/>
              <a:t>Glathe, A., Hansen, J., Mörth, M., Riedel, A.</a:t>
            </a:r>
          </a:p>
        </p:txBody>
      </p:sp>
    </p:spTree>
    <p:extLst>
      <p:ext uri="{BB962C8B-B14F-4D97-AF65-F5344CB8AC3E}">
        <p14:creationId xmlns:p14="http://schemas.microsoft.com/office/powerpoint/2010/main" val="376479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6ED2-8943-DD4A-BCAD-A69D9524C768}"/>
              </a:ext>
            </a:extLst>
          </p:cNvPr>
          <p:cNvSpPr>
            <a:spLocks noGrp="1"/>
          </p:cNvSpPr>
          <p:nvPr>
            <p:ph type="title"/>
          </p:nvPr>
        </p:nvSpPr>
        <p:spPr>
          <a:xfrm>
            <a:off x="1229944" y="1046649"/>
            <a:ext cx="9732113" cy="945134"/>
          </a:xfrm>
          <a:prstGeom prst="rect">
            <a:avLst/>
          </a:prstGeom>
        </p:spPr>
        <p:txBody>
          <a:bodyPr>
            <a:normAutofit/>
          </a:bodyPr>
          <a:lstStyle>
            <a:lvl1pPr algn="ctr">
              <a:defRPr sz="2800"/>
            </a:lvl1pPr>
          </a:lstStyle>
          <a:p>
            <a:r>
              <a:rPr lang="en-GB" dirty="0"/>
              <a:t>Click to edit Master title style</a:t>
            </a:r>
            <a:endParaRPr lang="en-DE" dirty="0"/>
          </a:p>
        </p:txBody>
      </p:sp>
      <p:sp>
        <p:nvSpPr>
          <p:cNvPr id="3" name="Content Placeholder 2">
            <a:extLst>
              <a:ext uri="{FF2B5EF4-FFF2-40B4-BE49-F238E27FC236}">
                <a16:creationId xmlns:a16="http://schemas.microsoft.com/office/drawing/2014/main" id="{8A9EA5BF-2458-7746-BF4B-268AF306CC7B}"/>
              </a:ext>
            </a:extLst>
          </p:cNvPr>
          <p:cNvSpPr>
            <a:spLocks noGrp="1"/>
          </p:cNvSpPr>
          <p:nvPr>
            <p:ph idx="1"/>
          </p:nvPr>
        </p:nvSpPr>
        <p:spPr>
          <a:xfrm>
            <a:off x="499668" y="2113703"/>
            <a:ext cx="11192665" cy="4195657"/>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E" dirty="0"/>
          </a:p>
        </p:txBody>
      </p:sp>
      <p:sp>
        <p:nvSpPr>
          <p:cNvPr id="13" name="Slide Number Placeholder 12">
            <a:extLst>
              <a:ext uri="{FF2B5EF4-FFF2-40B4-BE49-F238E27FC236}">
                <a16:creationId xmlns:a16="http://schemas.microsoft.com/office/drawing/2014/main" id="{8FC42A24-793B-574B-AACA-AACBAA43CEC0}"/>
              </a:ext>
            </a:extLst>
          </p:cNvPr>
          <p:cNvSpPr>
            <a:spLocks noGrp="1"/>
          </p:cNvSpPr>
          <p:nvPr>
            <p:ph type="sldNum" sz="quarter" idx="12"/>
          </p:nvPr>
        </p:nvSpPr>
        <p:spPr>
          <a:xfrm>
            <a:off x="9292525" y="6518400"/>
            <a:ext cx="2743200" cy="365125"/>
          </a:xfrm>
          <a:prstGeom prst="rect">
            <a:avLst/>
          </a:prstGeom>
        </p:spPr>
        <p:txBody>
          <a:bodyPr/>
          <a:lstStyle/>
          <a:p>
            <a:fld id="{2CFDE5B3-88B7-5D4A-A795-CE21C9CAFB91}" type="slidenum">
              <a:rPr lang="en-DE" smtClean="0"/>
              <a:t>‹Nr.›</a:t>
            </a:fld>
            <a:endParaRPr lang="en-DE"/>
          </a:p>
        </p:txBody>
      </p:sp>
    </p:spTree>
    <p:extLst>
      <p:ext uri="{BB962C8B-B14F-4D97-AF65-F5344CB8AC3E}">
        <p14:creationId xmlns:p14="http://schemas.microsoft.com/office/powerpoint/2010/main" val="300171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CDA01-DDC9-2253-72DE-96209CE4EF06}"/>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227C98BC-77ED-57FD-F633-2BC8142A2DA4}"/>
              </a:ext>
            </a:extLst>
          </p:cNvPr>
          <p:cNvSpPr>
            <a:spLocks noGrp="1"/>
          </p:cNvSpPr>
          <p:nvPr>
            <p:ph idx="1"/>
          </p:nvPr>
        </p:nvSpPr>
        <p:spPr>
          <a:xfrm>
            <a:off x="360000" y="1980000"/>
            <a:ext cx="11519987" cy="4500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a:extLst>
              <a:ext uri="{FF2B5EF4-FFF2-40B4-BE49-F238E27FC236}">
                <a16:creationId xmlns:a16="http://schemas.microsoft.com/office/drawing/2014/main" id="{9FCB9AE0-FB31-AD7B-F074-94F25823D69B}"/>
              </a:ext>
            </a:extLst>
          </p:cNvPr>
          <p:cNvSpPr>
            <a:spLocks noGrp="1"/>
          </p:cNvSpPr>
          <p:nvPr>
            <p:ph type="dt" sz="half" idx="14"/>
          </p:nvPr>
        </p:nvSpPr>
        <p:spPr/>
        <p:txBody>
          <a:bodyPr/>
          <a:lstStyle/>
          <a:p>
            <a:fld id="{8D1FA101-7975-4A7A-80DC-A801ED3CCA80}" type="datetime1">
              <a:rPr lang="de-DE" smtClean="0"/>
              <a:t>29.08.2023</a:t>
            </a:fld>
            <a:endParaRPr lang="de-DE" dirty="0"/>
          </a:p>
        </p:txBody>
      </p:sp>
      <p:sp>
        <p:nvSpPr>
          <p:cNvPr id="9" name="Fußzeilenplatzhalter 8">
            <a:extLst>
              <a:ext uri="{FF2B5EF4-FFF2-40B4-BE49-F238E27FC236}">
                <a16:creationId xmlns:a16="http://schemas.microsoft.com/office/drawing/2014/main" id="{DBDDB1D6-39C5-381A-1C8E-0B3A2109CC7C}"/>
              </a:ext>
            </a:extLst>
          </p:cNvPr>
          <p:cNvSpPr>
            <a:spLocks noGrp="1"/>
          </p:cNvSpPr>
          <p:nvPr>
            <p:ph type="ftr" sz="quarter" idx="15"/>
          </p:nvPr>
        </p:nvSpPr>
        <p:spPr/>
        <p:txBody>
          <a:bodyPr/>
          <a:lstStyle/>
          <a:p>
            <a:r>
              <a:rPr lang="de-DE" dirty="0"/>
              <a:t>Eigenständigkeitserklärungen bei KI-Nutzung</a:t>
            </a:r>
          </a:p>
        </p:txBody>
      </p:sp>
      <p:sp>
        <p:nvSpPr>
          <p:cNvPr id="10" name="Foliennummernplatzhalter 9">
            <a:extLst>
              <a:ext uri="{FF2B5EF4-FFF2-40B4-BE49-F238E27FC236}">
                <a16:creationId xmlns:a16="http://schemas.microsoft.com/office/drawing/2014/main" id="{D1513966-0604-55AE-E780-E1382633BFC8}"/>
              </a:ext>
            </a:extLst>
          </p:cNvPr>
          <p:cNvSpPr>
            <a:spLocks noGrp="1"/>
          </p:cNvSpPr>
          <p:nvPr>
            <p:ph type="sldNum" sz="quarter" idx="16"/>
          </p:nvPr>
        </p:nvSpPr>
        <p:spPr/>
        <p:txBody>
          <a:bodyPr/>
          <a:lstStyle/>
          <a:p>
            <a:fld id="{DD2F4C09-65E4-4AD7-8D55-83CBD210ED85}" type="slidenum">
              <a:rPr lang="de-DE" smtClean="0"/>
              <a:pPr/>
              <a:t>‹Nr.›</a:t>
            </a:fld>
            <a:endParaRPr lang="de-DE"/>
          </a:p>
        </p:txBody>
      </p:sp>
    </p:spTree>
    <p:extLst>
      <p:ext uri="{BB962C8B-B14F-4D97-AF65-F5344CB8AC3E}">
        <p14:creationId xmlns:p14="http://schemas.microsoft.com/office/powerpoint/2010/main" val="150049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x9 Format 1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AD34F65-29B9-FBA5-3809-2D1321B762B7}"/>
              </a:ext>
            </a:extLst>
          </p:cNvPr>
          <p:cNvSpPr>
            <a:spLocks noGrp="1"/>
          </p:cNvSpPr>
          <p:nvPr>
            <p:ph type="pic" sz="quarter" idx="10"/>
          </p:nvPr>
        </p:nvSpPr>
        <p:spPr>
          <a:xfrm>
            <a:off x="0" y="541406"/>
            <a:ext cx="12192000" cy="6003773"/>
          </a:xfrm>
          <a:prstGeom prst="rect">
            <a:avLst/>
          </a:prstGeom>
        </p:spPr>
        <p:txBody>
          <a:bodyPr/>
          <a:lstStyle/>
          <a:p>
            <a:r>
              <a:rPr lang="de-DE" dirty="0"/>
              <a:t>Bild</a:t>
            </a:r>
          </a:p>
        </p:txBody>
      </p:sp>
      <p:sp>
        <p:nvSpPr>
          <p:cNvPr id="8" name="Textplatzhalter 7">
            <a:extLst>
              <a:ext uri="{FF2B5EF4-FFF2-40B4-BE49-F238E27FC236}">
                <a16:creationId xmlns:a16="http://schemas.microsoft.com/office/drawing/2014/main" id="{34DE64CF-CFB7-9350-D237-FB31F32F4A4F}"/>
              </a:ext>
            </a:extLst>
          </p:cNvPr>
          <p:cNvSpPr>
            <a:spLocks noGrp="1"/>
          </p:cNvSpPr>
          <p:nvPr>
            <p:ph type="body" sz="quarter" idx="11" hasCustomPrompt="1"/>
          </p:nvPr>
        </p:nvSpPr>
        <p:spPr>
          <a:xfrm>
            <a:off x="878700" y="4349621"/>
            <a:ext cx="9505950" cy="842617"/>
          </a:xfrm>
          <a:prstGeom prst="rect">
            <a:avLst/>
          </a:prstGeom>
          <a:solidFill>
            <a:srgbClr val="B83949">
              <a:alpha val="60000"/>
            </a:srgbClr>
          </a:solidFill>
        </p:spPr>
        <p:txBody>
          <a:bodyPr anchor="ctr"/>
          <a:lstStyle>
            <a:lvl1pPr>
              <a:defRPr sz="2000" b="0" i="0">
                <a:solidFill>
                  <a:schemeClr val="bg1"/>
                </a:solidFill>
                <a:latin typeface="Literata TT Subhead Medium" pitchFamily="2" charset="0"/>
              </a:defRPr>
            </a:lvl1pPr>
          </a:lstStyle>
          <a:p>
            <a:pPr lvl="0"/>
            <a:r>
              <a:rPr lang="de-DE" dirty="0"/>
              <a:t>Untertitel / </a:t>
            </a:r>
            <a:r>
              <a:rPr lang="de-DE" dirty="0" err="1"/>
              <a:t>Beschrifung</a:t>
            </a:r>
            <a:endParaRPr lang="de-DE" dirty="0"/>
          </a:p>
        </p:txBody>
      </p:sp>
      <p:sp>
        <p:nvSpPr>
          <p:cNvPr id="10" name="Rechteck 9">
            <a:extLst>
              <a:ext uri="{FF2B5EF4-FFF2-40B4-BE49-F238E27FC236}">
                <a16:creationId xmlns:a16="http://schemas.microsoft.com/office/drawing/2014/main" id="{7BBFCAA0-FCF9-3EBC-7A30-CB926B804352}"/>
              </a:ext>
            </a:extLst>
          </p:cNvPr>
          <p:cNvSpPr/>
          <p:nvPr userDrawn="1"/>
        </p:nvSpPr>
        <p:spPr>
          <a:xfrm flipH="1">
            <a:off x="0" y="6545179"/>
            <a:ext cx="12192000" cy="312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3F9BB15-A84E-23C7-653E-D34F9C00F176}"/>
              </a:ext>
            </a:extLst>
          </p:cNvPr>
          <p:cNvSpPr/>
          <p:nvPr userDrawn="1"/>
        </p:nvSpPr>
        <p:spPr>
          <a:xfrm flipH="1">
            <a:off x="0" y="0"/>
            <a:ext cx="12192000" cy="541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2" name="Gruppieren 11">
            <a:extLst>
              <a:ext uri="{FF2B5EF4-FFF2-40B4-BE49-F238E27FC236}">
                <a16:creationId xmlns:a16="http://schemas.microsoft.com/office/drawing/2014/main" id="{7CBCF2CF-9B42-FCEF-6C51-D51C931393DC}"/>
              </a:ext>
            </a:extLst>
          </p:cNvPr>
          <p:cNvGrpSpPr/>
          <p:nvPr userDrawn="1"/>
        </p:nvGrpSpPr>
        <p:grpSpPr>
          <a:xfrm>
            <a:off x="11157538" y="133902"/>
            <a:ext cx="760704" cy="319257"/>
            <a:chOff x="-92766" y="5020471"/>
            <a:chExt cx="1510681" cy="634013"/>
          </a:xfrm>
        </p:grpSpPr>
        <p:sp>
          <p:nvSpPr>
            <p:cNvPr id="13" name="Freihandform 12">
              <a:extLst>
                <a:ext uri="{FF2B5EF4-FFF2-40B4-BE49-F238E27FC236}">
                  <a16:creationId xmlns:a16="http://schemas.microsoft.com/office/drawing/2014/main" id="{4FEB3F21-328A-11CE-E797-357EAF1D3CE7}"/>
                </a:ext>
              </a:extLst>
            </p:cNvPr>
            <p:cNvSpPr/>
            <p:nvPr userDrawn="1"/>
          </p:nvSpPr>
          <p:spPr>
            <a:xfrm>
              <a:off x="-92766" y="5020540"/>
              <a:ext cx="355900" cy="496499"/>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4" name="Freihandform 13">
              <a:extLst>
                <a:ext uri="{FF2B5EF4-FFF2-40B4-BE49-F238E27FC236}">
                  <a16:creationId xmlns:a16="http://schemas.microsoft.com/office/drawing/2014/main" id="{FF937EC8-7FF1-A3D5-D659-B43C0A79E45E}"/>
                </a:ext>
              </a:extLst>
            </p:cNvPr>
            <p:cNvSpPr/>
            <p:nvPr userDrawn="1"/>
          </p:nvSpPr>
          <p:spPr>
            <a:xfrm>
              <a:off x="283274" y="5129521"/>
              <a:ext cx="351177" cy="524963"/>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15" name="Freihandform 14">
              <a:extLst>
                <a:ext uri="{FF2B5EF4-FFF2-40B4-BE49-F238E27FC236}">
                  <a16:creationId xmlns:a16="http://schemas.microsoft.com/office/drawing/2014/main" id="{3D48282A-E880-CA46-88FE-174FF2568117}"/>
                </a:ext>
              </a:extLst>
            </p:cNvPr>
            <p:cNvSpPr/>
            <p:nvPr userDrawn="1"/>
          </p:nvSpPr>
          <p:spPr>
            <a:xfrm>
              <a:off x="638957" y="5020471"/>
              <a:ext cx="381596" cy="487659"/>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6" name="Freihandform 15">
              <a:extLst>
                <a:ext uri="{FF2B5EF4-FFF2-40B4-BE49-F238E27FC236}">
                  <a16:creationId xmlns:a16="http://schemas.microsoft.com/office/drawing/2014/main" id="{3F92EE1A-1742-54AE-4B18-C844F3656EFF}"/>
                </a:ext>
              </a:extLst>
            </p:cNvPr>
            <p:cNvSpPr/>
            <p:nvPr userDrawn="1"/>
          </p:nvSpPr>
          <p:spPr>
            <a:xfrm>
              <a:off x="1062016" y="5020540"/>
              <a:ext cx="355899" cy="496499"/>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sp>
        <p:nvSpPr>
          <p:cNvPr id="18" name="Textplatzhalter 17">
            <a:extLst>
              <a:ext uri="{FF2B5EF4-FFF2-40B4-BE49-F238E27FC236}">
                <a16:creationId xmlns:a16="http://schemas.microsoft.com/office/drawing/2014/main" id="{4AAC7B13-BC4B-A1AD-B977-2C228D30CCF7}"/>
              </a:ext>
            </a:extLst>
          </p:cNvPr>
          <p:cNvSpPr>
            <a:spLocks noGrp="1"/>
          </p:cNvSpPr>
          <p:nvPr>
            <p:ph type="body" sz="quarter" idx="12" hasCustomPrompt="1"/>
          </p:nvPr>
        </p:nvSpPr>
        <p:spPr>
          <a:xfrm>
            <a:off x="878700" y="1806100"/>
            <a:ext cx="10839450" cy="1306892"/>
          </a:xfrm>
          <a:prstGeom prst="rect">
            <a:avLst/>
          </a:prstGeom>
          <a:solidFill>
            <a:srgbClr val="B83949">
              <a:alpha val="60000"/>
            </a:srgbClr>
          </a:solidFill>
        </p:spPr>
        <p:txBody>
          <a:bodyPr anchor="ctr"/>
          <a:lstStyle>
            <a:lvl1pPr>
              <a:defRPr sz="4000" b="0" i="0">
                <a:solidFill>
                  <a:schemeClr val="bg1"/>
                </a:solidFill>
                <a:latin typeface="Literata TT Subhead Medium" pitchFamily="2" charset="0"/>
              </a:defRPr>
            </a:lvl1pPr>
          </a:lstStyle>
          <a:p>
            <a:pPr lvl="0"/>
            <a:r>
              <a:rPr lang="de-DE" dirty="0"/>
              <a:t>Titel / Text</a:t>
            </a:r>
          </a:p>
        </p:txBody>
      </p:sp>
      <p:sp>
        <p:nvSpPr>
          <p:cNvPr id="2" name="Textplatzhalter 17">
            <a:extLst>
              <a:ext uri="{FF2B5EF4-FFF2-40B4-BE49-F238E27FC236}">
                <a16:creationId xmlns:a16="http://schemas.microsoft.com/office/drawing/2014/main" id="{C678E96C-F01C-CE6A-07E7-128BA5AD31F4}"/>
              </a:ext>
            </a:extLst>
          </p:cNvPr>
          <p:cNvSpPr>
            <a:spLocks noGrp="1"/>
          </p:cNvSpPr>
          <p:nvPr>
            <p:ph type="body" sz="quarter" idx="13" hasCustomPrompt="1"/>
          </p:nvPr>
        </p:nvSpPr>
        <p:spPr>
          <a:xfrm>
            <a:off x="273758" y="100271"/>
            <a:ext cx="10839450" cy="312821"/>
          </a:xfrm>
          <a:prstGeom prst="rect">
            <a:avLst/>
          </a:prstGeom>
          <a:noFill/>
          <a:ln>
            <a:noFill/>
          </a:ln>
        </p:spPr>
        <p:txBody>
          <a:bodyPr anchor="ctr"/>
          <a:lstStyle>
            <a:lvl1pPr>
              <a:defRPr sz="20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e-DE" dirty="0"/>
              <a:t>Titel/Information/Beschreibung des Anlasses</a:t>
            </a:r>
          </a:p>
        </p:txBody>
      </p:sp>
    </p:spTree>
    <p:extLst>
      <p:ext uri="{BB962C8B-B14F-4D97-AF65-F5344CB8AC3E}">
        <p14:creationId xmlns:p14="http://schemas.microsoft.com/office/powerpoint/2010/main" val="353975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x9 Format 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AD34F65-29B9-FBA5-3809-2D1321B762B7}"/>
              </a:ext>
            </a:extLst>
          </p:cNvPr>
          <p:cNvSpPr>
            <a:spLocks noGrp="1"/>
          </p:cNvSpPr>
          <p:nvPr>
            <p:ph type="pic" sz="quarter" idx="10"/>
          </p:nvPr>
        </p:nvSpPr>
        <p:spPr>
          <a:xfrm>
            <a:off x="0" y="541406"/>
            <a:ext cx="6096000" cy="6003773"/>
          </a:xfrm>
          <a:prstGeom prst="rect">
            <a:avLst/>
          </a:prstGeom>
        </p:spPr>
        <p:txBody>
          <a:bodyPr/>
          <a:lstStyle/>
          <a:p>
            <a:r>
              <a:rPr lang="de-DE" dirty="0"/>
              <a:t>Bild</a:t>
            </a:r>
          </a:p>
        </p:txBody>
      </p:sp>
      <p:sp>
        <p:nvSpPr>
          <p:cNvPr id="8" name="Textplatzhalter 7">
            <a:extLst>
              <a:ext uri="{FF2B5EF4-FFF2-40B4-BE49-F238E27FC236}">
                <a16:creationId xmlns:a16="http://schemas.microsoft.com/office/drawing/2014/main" id="{34DE64CF-CFB7-9350-D237-FB31F32F4A4F}"/>
              </a:ext>
            </a:extLst>
          </p:cNvPr>
          <p:cNvSpPr>
            <a:spLocks noGrp="1"/>
          </p:cNvSpPr>
          <p:nvPr>
            <p:ph type="body" sz="quarter" idx="11" hasCustomPrompt="1"/>
          </p:nvPr>
        </p:nvSpPr>
        <p:spPr>
          <a:xfrm>
            <a:off x="6591300" y="2335089"/>
            <a:ext cx="5600700" cy="4210090"/>
          </a:xfrm>
          <a:prstGeom prst="rect">
            <a:avLst/>
          </a:prstGeom>
          <a:noFill/>
        </p:spPr>
        <p:txBody>
          <a:bodyPr anchor="t"/>
          <a:lstStyle>
            <a:lvl1pPr>
              <a:lnSpc>
                <a:spcPct val="120000"/>
              </a:lnSpc>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e-DE" dirty="0"/>
              <a:t>Lorem ipsum dolor sit amet, consectetuer adipiscing elit. Maecenas porttitor congue massa. Fusce posuere, magna sed pulvinar ultricies, purus lectus malesuada libero, sit amet commodo magna eros quis </a:t>
            </a:r>
            <a:r>
              <a:rPr lang="de-DE" dirty="0" err="1"/>
              <a:t>urna</a:t>
            </a:r>
            <a:r>
              <a:rPr lang="de-DE" dirty="0"/>
              <a:t>.</a:t>
            </a:r>
          </a:p>
        </p:txBody>
      </p:sp>
      <p:sp>
        <p:nvSpPr>
          <p:cNvPr id="10" name="Rechteck 9">
            <a:extLst>
              <a:ext uri="{FF2B5EF4-FFF2-40B4-BE49-F238E27FC236}">
                <a16:creationId xmlns:a16="http://schemas.microsoft.com/office/drawing/2014/main" id="{7BBFCAA0-FCF9-3EBC-7A30-CB926B804352}"/>
              </a:ext>
            </a:extLst>
          </p:cNvPr>
          <p:cNvSpPr/>
          <p:nvPr userDrawn="1"/>
        </p:nvSpPr>
        <p:spPr>
          <a:xfrm flipH="1">
            <a:off x="0" y="6545179"/>
            <a:ext cx="12192000" cy="312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3F9BB15-A84E-23C7-653E-D34F9C00F176}"/>
              </a:ext>
            </a:extLst>
          </p:cNvPr>
          <p:cNvSpPr/>
          <p:nvPr userDrawn="1"/>
        </p:nvSpPr>
        <p:spPr>
          <a:xfrm flipH="1">
            <a:off x="0" y="0"/>
            <a:ext cx="12192000" cy="541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7CBCF2CF-9B42-FCEF-6C51-D51C931393DC}"/>
              </a:ext>
            </a:extLst>
          </p:cNvPr>
          <p:cNvGrpSpPr/>
          <p:nvPr userDrawn="1"/>
        </p:nvGrpSpPr>
        <p:grpSpPr>
          <a:xfrm>
            <a:off x="11157538" y="133902"/>
            <a:ext cx="760704" cy="319257"/>
            <a:chOff x="-92766" y="5020471"/>
            <a:chExt cx="1510681" cy="634013"/>
          </a:xfrm>
        </p:grpSpPr>
        <p:sp>
          <p:nvSpPr>
            <p:cNvPr id="13" name="Freihandform 12">
              <a:extLst>
                <a:ext uri="{FF2B5EF4-FFF2-40B4-BE49-F238E27FC236}">
                  <a16:creationId xmlns:a16="http://schemas.microsoft.com/office/drawing/2014/main" id="{4FEB3F21-328A-11CE-E797-357EAF1D3CE7}"/>
                </a:ext>
              </a:extLst>
            </p:cNvPr>
            <p:cNvSpPr/>
            <p:nvPr userDrawn="1"/>
          </p:nvSpPr>
          <p:spPr>
            <a:xfrm>
              <a:off x="-92766" y="5020540"/>
              <a:ext cx="355900" cy="496499"/>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4" name="Freihandform 13">
              <a:extLst>
                <a:ext uri="{FF2B5EF4-FFF2-40B4-BE49-F238E27FC236}">
                  <a16:creationId xmlns:a16="http://schemas.microsoft.com/office/drawing/2014/main" id="{FF937EC8-7FF1-A3D5-D659-B43C0A79E45E}"/>
                </a:ext>
              </a:extLst>
            </p:cNvPr>
            <p:cNvSpPr/>
            <p:nvPr userDrawn="1"/>
          </p:nvSpPr>
          <p:spPr>
            <a:xfrm>
              <a:off x="283274" y="5129521"/>
              <a:ext cx="351177" cy="524963"/>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15" name="Freihandform 14">
              <a:extLst>
                <a:ext uri="{FF2B5EF4-FFF2-40B4-BE49-F238E27FC236}">
                  <a16:creationId xmlns:a16="http://schemas.microsoft.com/office/drawing/2014/main" id="{3D48282A-E880-CA46-88FE-174FF2568117}"/>
                </a:ext>
              </a:extLst>
            </p:cNvPr>
            <p:cNvSpPr/>
            <p:nvPr userDrawn="1"/>
          </p:nvSpPr>
          <p:spPr>
            <a:xfrm>
              <a:off x="638957" y="5020471"/>
              <a:ext cx="381596" cy="487659"/>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16" name="Freihandform 15">
              <a:extLst>
                <a:ext uri="{FF2B5EF4-FFF2-40B4-BE49-F238E27FC236}">
                  <a16:creationId xmlns:a16="http://schemas.microsoft.com/office/drawing/2014/main" id="{3F92EE1A-1742-54AE-4B18-C844F3656EFF}"/>
                </a:ext>
              </a:extLst>
            </p:cNvPr>
            <p:cNvSpPr/>
            <p:nvPr userDrawn="1"/>
          </p:nvSpPr>
          <p:spPr>
            <a:xfrm>
              <a:off x="1062016" y="5020540"/>
              <a:ext cx="355899" cy="496499"/>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sp>
        <p:nvSpPr>
          <p:cNvPr id="18" name="Textplatzhalter 17">
            <a:extLst>
              <a:ext uri="{FF2B5EF4-FFF2-40B4-BE49-F238E27FC236}">
                <a16:creationId xmlns:a16="http://schemas.microsoft.com/office/drawing/2014/main" id="{4AAC7B13-BC4B-A1AD-B977-2C228D30CCF7}"/>
              </a:ext>
            </a:extLst>
          </p:cNvPr>
          <p:cNvSpPr>
            <a:spLocks noGrp="1"/>
          </p:cNvSpPr>
          <p:nvPr>
            <p:ph type="body" sz="quarter" idx="12" hasCustomPrompt="1"/>
          </p:nvPr>
        </p:nvSpPr>
        <p:spPr>
          <a:xfrm>
            <a:off x="4705350" y="983305"/>
            <a:ext cx="7212892" cy="1131893"/>
          </a:xfrm>
          <a:prstGeom prst="rect">
            <a:avLst/>
          </a:prstGeom>
          <a:solidFill>
            <a:srgbClr val="B83949"/>
          </a:solidFill>
        </p:spPr>
        <p:txBody>
          <a:bodyPr anchor="ctr"/>
          <a:lstStyle>
            <a:lvl1pPr>
              <a:defRPr sz="4000" b="0" i="0">
                <a:solidFill>
                  <a:schemeClr val="bg1"/>
                </a:solidFill>
                <a:latin typeface="Literata TT Subhead Medium" pitchFamily="2" charset="0"/>
              </a:defRPr>
            </a:lvl1pPr>
          </a:lstStyle>
          <a:p>
            <a:pPr lvl="0"/>
            <a:r>
              <a:rPr lang="de-DE" dirty="0"/>
              <a:t>Titel / Text</a:t>
            </a:r>
          </a:p>
        </p:txBody>
      </p:sp>
      <p:sp>
        <p:nvSpPr>
          <p:cNvPr id="2" name="Textplatzhalter 17">
            <a:extLst>
              <a:ext uri="{FF2B5EF4-FFF2-40B4-BE49-F238E27FC236}">
                <a16:creationId xmlns:a16="http://schemas.microsoft.com/office/drawing/2014/main" id="{A58B7F42-48A1-97A7-9112-AADA093414CE}"/>
              </a:ext>
            </a:extLst>
          </p:cNvPr>
          <p:cNvSpPr>
            <a:spLocks noGrp="1"/>
          </p:cNvSpPr>
          <p:nvPr>
            <p:ph type="body" sz="quarter" idx="13" hasCustomPrompt="1"/>
          </p:nvPr>
        </p:nvSpPr>
        <p:spPr>
          <a:xfrm>
            <a:off x="273758" y="100271"/>
            <a:ext cx="10839450" cy="312821"/>
          </a:xfrm>
          <a:prstGeom prst="rect">
            <a:avLst/>
          </a:prstGeom>
          <a:noFill/>
          <a:ln>
            <a:noFill/>
          </a:ln>
        </p:spPr>
        <p:txBody>
          <a:bodyPr anchor="ctr"/>
          <a:lstStyle>
            <a:lvl1pPr>
              <a:defRPr sz="20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e-DE" dirty="0"/>
              <a:t>Titel/Information/Beschreibung des Anlasses</a:t>
            </a:r>
          </a:p>
        </p:txBody>
      </p:sp>
    </p:spTree>
    <p:extLst>
      <p:ext uri="{BB962C8B-B14F-4D97-AF65-F5344CB8AC3E}">
        <p14:creationId xmlns:p14="http://schemas.microsoft.com/office/powerpoint/2010/main" val="348990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x9 Format 3">
    <p:spTree>
      <p:nvGrpSpPr>
        <p:cNvPr id="1" name=""/>
        <p:cNvGrpSpPr/>
        <p:nvPr/>
      </p:nvGrpSpPr>
      <p:grpSpPr>
        <a:xfrm>
          <a:off x="0" y="0"/>
          <a:ext cx="0" cy="0"/>
          <a:chOff x="0" y="0"/>
          <a:chExt cx="0" cy="0"/>
        </a:xfrm>
      </p:grpSpPr>
      <p:sp>
        <p:nvSpPr>
          <p:cNvPr id="63" name="Rechteck 62">
            <a:extLst>
              <a:ext uri="{FF2B5EF4-FFF2-40B4-BE49-F238E27FC236}">
                <a16:creationId xmlns:a16="http://schemas.microsoft.com/office/drawing/2014/main" id="{1736A495-CA55-15CC-0BED-DFB1CDE63B9F}"/>
              </a:ext>
            </a:extLst>
          </p:cNvPr>
          <p:cNvSpPr/>
          <p:nvPr userDrawn="1"/>
        </p:nvSpPr>
        <p:spPr>
          <a:xfrm>
            <a:off x="-1083" y="1"/>
            <a:ext cx="1219308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3">
            <a:extLst>
              <a:ext uri="{FF2B5EF4-FFF2-40B4-BE49-F238E27FC236}">
                <a16:creationId xmlns:a16="http://schemas.microsoft.com/office/drawing/2014/main" id="{81AB1F21-7E69-93BB-1B90-B2A4076E8A87}"/>
              </a:ext>
            </a:extLst>
          </p:cNvPr>
          <p:cNvSpPr>
            <a:spLocks noGrp="1"/>
          </p:cNvSpPr>
          <p:nvPr>
            <p:ph type="pic" sz="quarter" idx="14"/>
          </p:nvPr>
        </p:nvSpPr>
        <p:spPr>
          <a:xfrm>
            <a:off x="521739" y="679413"/>
            <a:ext cx="5658091" cy="5527860"/>
          </a:xfrm>
          <a:prstGeom prst="ellipse">
            <a:avLst/>
          </a:prstGeom>
          <a:ln w="38100">
            <a:solidFill>
              <a:schemeClr val="bg1"/>
            </a:solidFill>
          </a:ln>
        </p:spPr>
        <p:txBody>
          <a:bodyPr/>
          <a:lstStyle/>
          <a:p>
            <a:endParaRPr lang="de-DE"/>
          </a:p>
        </p:txBody>
      </p:sp>
      <p:sp>
        <p:nvSpPr>
          <p:cNvPr id="18" name="Textplatzhalter 17">
            <a:extLst>
              <a:ext uri="{FF2B5EF4-FFF2-40B4-BE49-F238E27FC236}">
                <a16:creationId xmlns:a16="http://schemas.microsoft.com/office/drawing/2014/main" id="{4AAC7B13-BC4B-A1AD-B977-2C228D30CCF7}"/>
              </a:ext>
            </a:extLst>
          </p:cNvPr>
          <p:cNvSpPr>
            <a:spLocks noGrp="1"/>
          </p:cNvSpPr>
          <p:nvPr>
            <p:ph type="body" sz="quarter" idx="12" hasCustomPrompt="1"/>
          </p:nvPr>
        </p:nvSpPr>
        <p:spPr>
          <a:xfrm>
            <a:off x="1312876" y="5510411"/>
            <a:ext cx="2986190" cy="785628"/>
          </a:xfrm>
          <a:prstGeom prst="rect">
            <a:avLst/>
          </a:prstGeom>
          <a:solidFill>
            <a:schemeClr val="accent2"/>
          </a:solidFill>
        </p:spPr>
        <p:txBody>
          <a:bodyPr anchor="ctr"/>
          <a:lstStyle>
            <a:lvl1pPr>
              <a:defRPr sz="1800" b="0" i="0">
                <a:solidFill>
                  <a:schemeClr val="tx1"/>
                </a:solidFill>
                <a:latin typeface="Literata TT Subhead Medium" pitchFamily="2" charset="0"/>
              </a:defRPr>
            </a:lvl1pPr>
          </a:lstStyle>
          <a:p>
            <a:pPr lvl="0"/>
            <a:r>
              <a:rPr lang="de-DE" dirty="0"/>
              <a:t>Institution/Einrichtung</a:t>
            </a:r>
          </a:p>
        </p:txBody>
      </p:sp>
      <p:sp>
        <p:nvSpPr>
          <p:cNvPr id="64" name="Textplatzhalter 17">
            <a:extLst>
              <a:ext uri="{FF2B5EF4-FFF2-40B4-BE49-F238E27FC236}">
                <a16:creationId xmlns:a16="http://schemas.microsoft.com/office/drawing/2014/main" id="{3CFF8BA8-99D9-2101-E520-283721123CDF}"/>
              </a:ext>
            </a:extLst>
          </p:cNvPr>
          <p:cNvSpPr>
            <a:spLocks noGrp="1"/>
          </p:cNvSpPr>
          <p:nvPr>
            <p:ph type="body" sz="quarter" idx="13" hasCustomPrompt="1"/>
          </p:nvPr>
        </p:nvSpPr>
        <p:spPr>
          <a:xfrm>
            <a:off x="521739" y="4521386"/>
            <a:ext cx="5878158" cy="785628"/>
          </a:xfrm>
          <a:prstGeom prst="rect">
            <a:avLst/>
          </a:prstGeom>
          <a:solidFill>
            <a:schemeClr val="accent2"/>
          </a:solidFill>
        </p:spPr>
        <p:txBody>
          <a:bodyPr anchor="ctr"/>
          <a:lstStyle>
            <a:lvl1pPr>
              <a:defRPr sz="3600" b="0" i="0">
                <a:solidFill>
                  <a:schemeClr val="tx1"/>
                </a:solidFill>
                <a:latin typeface="Literata TT Subhead Medium" pitchFamily="2" charset="0"/>
              </a:defRPr>
            </a:lvl1pPr>
          </a:lstStyle>
          <a:p>
            <a:pPr lvl="0"/>
            <a:r>
              <a:rPr lang="de-DE" dirty="0"/>
              <a:t>Prof. Dr. Name</a:t>
            </a:r>
          </a:p>
        </p:txBody>
      </p:sp>
      <p:sp>
        <p:nvSpPr>
          <p:cNvPr id="8" name="Textplatzhalter 7">
            <a:extLst>
              <a:ext uri="{FF2B5EF4-FFF2-40B4-BE49-F238E27FC236}">
                <a16:creationId xmlns:a16="http://schemas.microsoft.com/office/drawing/2014/main" id="{34DE64CF-CFB7-9350-D237-FB31F32F4A4F}"/>
              </a:ext>
            </a:extLst>
          </p:cNvPr>
          <p:cNvSpPr>
            <a:spLocks noGrp="1"/>
          </p:cNvSpPr>
          <p:nvPr>
            <p:ph type="body" sz="quarter" idx="11" hasCustomPrompt="1"/>
          </p:nvPr>
        </p:nvSpPr>
        <p:spPr>
          <a:xfrm>
            <a:off x="6634895" y="2351723"/>
            <a:ext cx="5253140" cy="4210090"/>
          </a:xfrm>
          <a:prstGeom prst="rect">
            <a:avLst/>
          </a:prstGeom>
          <a:noFill/>
        </p:spPr>
        <p:txBody>
          <a:bodyPr anchor="t"/>
          <a:lstStyle>
            <a:lvl1pPr>
              <a:lnSpc>
                <a:spcPct val="120000"/>
              </a:lnSpc>
              <a:defRPr sz="20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e-DE" dirty="0"/>
              <a:t>Testimonial-Text </a:t>
            </a:r>
            <a:r>
              <a:rPr lang="de-DE" dirty="0" err="1"/>
              <a:t>Lorem</a:t>
            </a:r>
            <a:r>
              <a:rPr lang="de-DE" dirty="0"/>
              <a:t> </a:t>
            </a:r>
            <a:r>
              <a:rPr lang="de-DE" dirty="0" err="1"/>
              <a:t>ipsum</a:t>
            </a:r>
            <a:r>
              <a:rPr lang="de-DE" dirty="0"/>
              <a:t> </a:t>
            </a:r>
            <a:r>
              <a:rPr lang="de-DE" dirty="0" err="1"/>
              <a:t>dolor</a:t>
            </a:r>
            <a:r>
              <a:rPr lang="de-DE" dirty="0"/>
              <a:t> sit amet, consectetuer adipiscing elit. Maecenas porttitor congue massa. Fusce posuere, magna sed pulvinar ultricies, purus lectus malesuada libero, sit amet commodo magna eros quis </a:t>
            </a:r>
            <a:r>
              <a:rPr lang="de-DE" dirty="0" err="1"/>
              <a:t>urna</a:t>
            </a:r>
            <a:r>
              <a:rPr lang="de-DE" dirty="0"/>
              <a:t>.</a:t>
            </a:r>
          </a:p>
        </p:txBody>
      </p:sp>
      <p:grpSp>
        <p:nvGrpSpPr>
          <p:cNvPr id="7" name="Grafik 1">
            <a:extLst>
              <a:ext uri="{FF2B5EF4-FFF2-40B4-BE49-F238E27FC236}">
                <a16:creationId xmlns:a16="http://schemas.microsoft.com/office/drawing/2014/main" id="{BA9DC16F-FD35-2FCE-F634-D327CD71774C}"/>
              </a:ext>
            </a:extLst>
          </p:cNvPr>
          <p:cNvGrpSpPr/>
          <p:nvPr userDrawn="1"/>
        </p:nvGrpSpPr>
        <p:grpSpPr>
          <a:xfrm>
            <a:off x="8861219" y="570363"/>
            <a:ext cx="2743200" cy="932144"/>
            <a:chOff x="0" y="0"/>
            <a:chExt cx="1799857" cy="611952"/>
          </a:xfrm>
          <a:solidFill>
            <a:schemeClr val="bg1"/>
          </a:solidFill>
        </p:grpSpPr>
        <p:grpSp>
          <p:nvGrpSpPr>
            <p:cNvPr id="9" name="Grafik 1">
              <a:extLst>
                <a:ext uri="{FF2B5EF4-FFF2-40B4-BE49-F238E27FC236}">
                  <a16:creationId xmlns:a16="http://schemas.microsoft.com/office/drawing/2014/main" id="{ECBE0A6F-1662-1FCC-75E1-D7F8F34007C7}"/>
                </a:ext>
              </a:extLst>
            </p:cNvPr>
            <p:cNvGrpSpPr/>
            <p:nvPr userDrawn="1"/>
          </p:nvGrpSpPr>
          <p:grpSpPr>
            <a:xfrm>
              <a:off x="0" y="0"/>
              <a:ext cx="991182" cy="416229"/>
              <a:chOff x="0" y="0"/>
              <a:chExt cx="991182" cy="416229"/>
            </a:xfrm>
            <a:grpFill/>
          </p:grpSpPr>
          <p:sp>
            <p:nvSpPr>
              <p:cNvPr id="59" name="Freihandform 58">
                <a:extLst>
                  <a:ext uri="{FF2B5EF4-FFF2-40B4-BE49-F238E27FC236}">
                    <a16:creationId xmlns:a16="http://schemas.microsoft.com/office/drawing/2014/main" id="{53A886C7-EFD4-1770-8633-B00F4D68EFB8}"/>
                  </a:ext>
                </a:extLst>
              </p:cNvPr>
              <p:cNvSpPr/>
              <p:nvPr userDrawn="1"/>
            </p:nvSpPr>
            <p:spPr>
              <a:xfrm>
                <a:off x="0" y="45"/>
                <a:ext cx="233512" cy="325951"/>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60" name="Freihandform 59">
                <a:extLst>
                  <a:ext uri="{FF2B5EF4-FFF2-40B4-BE49-F238E27FC236}">
                    <a16:creationId xmlns:a16="http://schemas.microsoft.com/office/drawing/2014/main" id="{520E1B51-8FD1-F746-0B73-C6606B314236}"/>
                  </a:ext>
                </a:extLst>
              </p:cNvPr>
              <p:cNvSpPr/>
              <p:nvPr userDrawn="1"/>
            </p:nvSpPr>
            <p:spPr>
              <a:xfrm>
                <a:off x="246726" y="71591"/>
                <a:ext cx="230413" cy="344638"/>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61" name="Freihandform 60">
                <a:extLst>
                  <a:ext uri="{FF2B5EF4-FFF2-40B4-BE49-F238E27FC236}">
                    <a16:creationId xmlns:a16="http://schemas.microsoft.com/office/drawing/2014/main" id="{9A61E774-A7B6-2614-CE82-9C988C376120}"/>
                  </a:ext>
                </a:extLst>
              </p:cNvPr>
              <p:cNvSpPr/>
              <p:nvPr userDrawn="1"/>
            </p:nvSpPr>
            <p:spPr>
              <a:xfrm>
                <a:off x="480095" y="0"/>
                <a:ext cx="250371" cy="320148"/>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62" name="Freihandform 61">
                <a:extLst>
                  <a:ext uri="{FF2B5EF4-FFF2-40B4-BE49-F238E27FC236}">
                    <a16:creationId xmlns:a16="http://schemas.microsoft.com/office/drawing/2014/main" id="{DD99CF0D-0A42-E65C-8024-01B3818B0BF5}"/>
                  </a:ext>
                </a:extLst>
              </p:cNvPr>
              <p:cNvSpPr/>
              <p:nvPr userDrawn="1"/>
            </p:nvSpPr>
            <p:spPr>
              <a:xfrm>
                <a:off x="757671" y="45"/>
                <a:ext cx="233511" cy="325951"/>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nvGrpSpPr>
            <p:cNvPr id="17" name="Grafik 1">
              <a:extLst>
                <a:ext uri="{FF2B5EF4-FFF2-40B4-BE49-F238E27FC236}">
                  <a16:creationId xmlns:a16="http://schemas.microsoft.com/office/drawing/2014/main" id="{1918581C-C149-75C1-FEF1-93AD8E8ECF8E}"/>
                </a:ext>
              </a:extLst>
            </p:cNvPr>
            <p:cNvGrpSpPr/>
            <p:nvPr userDrawn="1"/>
          </p:nvGrpSpPr>
          <p:grpSpPr>
            <a:xfrm>
              <a:off x="493473" y="378790"/>
              <a:ext cx="1306384" cy="233162"/>
              <a:chOff x="493473" y="378790"/>
              <a:chExt cx="1306384" cy="233162"/>
            </a:xfrm>
            <a:grpFill/>
          </p:grpSpPr>
          <p:sp>
            <p:nvSpPr>
              <p:cNvPr id="19" name="Freihandform 18">
                <a:extLst>
                  <a:ext uri="{FF2B5EF4-FFF2-40B4-BE49-F238E27FC236}">
                    <a16:creationId xmlns:a16="http://schemas.microsoft.com/office/drawing/2014/main" id="{A96149B8-D713-EA84-279C-F0C7DA8FE118}"/>
                  </a:ext>
                </a:extLst>
              </p:cNvPr>
              <p:cNvSpPr/>
              <p:nvPr userDrawn="1"/>
            </p:nvSpPr>
            <p:spPr>
              <a:xfrm>
                <a:off x="501701" y="384843"/>
                <a:ext cx="69840" cy="84281"/>
              </a:xfrm>
              <a:custGeom>
                <a:avLst/>
                <a:gdLst>
                  <a:gd name="connsiteX0" fmla="*/ 69840 w 69840"/>
                  <a:gd name="connsiteY0" fmla="*/ 41333 h 84281"/>
                  <a:gd name="connsiteX1" fmla="*/ 58009 w 69840"/>
                  <a:gd name="connsiteY1" fmla="*/ 73214 h 84281"/>
                  <a:gd name="connsiteX2" fmla="*/ 23836 w 69840"/>
                  <a:gd name="connsiteY2" fmla="*/ 84282 h 84281"/>
                  <a:gd name="connsiteX3" fmla="*/ 0 w 69840"/>
                  <a:gd name="connsiteY3" fmla="*/ 84282 h 84281"/>
                  <a:gd name="connsiteX4" fmla="*/ 0 w 69840"/>
                  <a:gd name="connsiteY4" fmla="*/ 0 h 84281"/>
                  <a:gd name="connsiteX5" fmla="*/ 26428 w 69840"/>
                  <a:gd name="connsiteY5" fmla="*/ 0 h 84281"/>
                  <a:gd name="connsiteX6" fmla="*/ 58441 w 69840"/>
                  <a:gd name="connsiteY6" fmla="*/ 10895 h 84281"/>
                  <a:gd name="connsiteX7" fmla="*/ 69840 w 69840"/>
                  <a:gd name="connsiteY7" fmla="*/ 41333 h 84281"/>
                  <a:gd name="connsiteX8" fmla="*/ 51300 w 69840"/>
                  <a:gd name="connsiteY8" fmla="*/ 41795 h 84281"/>
                  <a:gd name="connsiteX9" fmla="*/ 27348 w 69840"/>
                  <a:gd name="connsiteY9" fmla="*/ 14643 h 84281"/>
                  <a:gd name="connsiteX10" fmla="*/ 17849 w 69840"/>
                  <a:gd name="connsiteY10" fmla="*/ 14643 h 84281"/>
                  <a:gd name="connsiteX11" fmla="*/ 17849 w 69840"/>
                  <a:gd name="connsiteY11" fmla="*/ 69525 h 84281"/>
                  <a:gd name="connsiteX12" fmla="*/ 25508 w 69840"/>
                  <a:gd name="connsiteY12" fmla="*/ 69525 h 84281"/>
                  <a:gd name="connsiteX13" fmla="*/ 51300 w 69840"/>
                  <a:gd name="connsiteY13" fmla="*/ 41795 h 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840" h="84281">
                    <a:moveTo>
                      <a:pt x="69840" y="41333"/>
                    </a:moveTo>
                    <a:cubicBezTo>
                      <a:pt x="69840" y="55208"/>
                      <a:pt x="65896" y="65835"/>
                      <a:pt x="58009" y="73214"/>
                    </a:cubicBezTo>
                    <a:cubicBezTo>
                      <a:pt x="50121" y="80592"/>
                      <a:pt x="38730" y="84282"/>
                      <a:pt x="23836" y="84282"/>
                    </a:cubicBezTo>
                    <a:lnTo>
                      <a:pt x="0" y="84282"/>
                    </a:lnTo>
                    <a:lnTo>
                      <a:pt x="0" y="0"/>
                    </a:lnTo>
                    <a:lnTo>
                      <a:pt x="26428" y="0"/>
                    </a:lnTo>
                    <a:cubicBezTo>
                      <a:pt x="40169" y="0"/>
                      <a:pt x="50842" y="3632"/>
                      <a:pt x="58441" y="10895"/>
                    </a:cubicBezTo>
                    <a:cubicBezTo>
                      <a:pt x="66039" y="18159"/>
                      <a:pt x="69840" y="28305"/>
                      <a:pt x="69840" y="41333"/>
                    </a:cubicBezTo>
                    <a:close/>
                    <a:moveTo>
                      <a:pt x="51300" y="41795"/>
                    </a:moveTo>
                    <a:cubicBezTo>
                      <a:pt x="51300" y="23693"/>
                      <a:pt x="43318" y="14643"/>
                      <a:pt x="27348" y="14643"/>
                    </a:cubicBezTo>
                    <a:lnTo>
                      <a:pt x="17849" y="14643"/>
                    </a:lnTo>
                    <a:lnTo>
                      <a:pt x="17849" y="69525"/>
                    </a:lnTo>
                    <a:lnTo>
                      <a:pt x="25508" y="69525"/>
                    </a:lnTo>
                    <a:cubicBezTo>
                      <a:pt x="42704" y="69525"/>
                      <a:pt x="51300" y="60282"/>
                      <a:pt x="51300" y="4179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0" name="Freihandform 19">
                <a:extLst>
                  <a:ext uri="{FF2B5EF4-FFF2-40B4-BE49-F238E27FC236}">
                    <a16:creationId xmlns:a16="http://schemas.microsoft.com/office/drawing/2014/main" id="{A4FCB217-2538-ECEA-A23E-7AE77C4FA2CC}"/>
                  </a:ext>
                </a:extLst>
              </p:cNvPr>
              <p:cNvSpPr/>
              <p:nvPr userDrawn="1"/>
            </p:nvSpPr>
            <p:spPr>
              <a:xfrm>
                <a:off x="583688"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73" y="12971"/>
                      <a:pt x="59305" y="20138"/>
                      <a:pt x="59305" y="29283"/>
                    </a:cubicBezTo>
                    <a:lnTo>
                      <a:pt x="59305" y="37817"/>
                    </a:lnTo>
                    <a:lnTo>
                      <a:pt x="17793" y="37817"/>
                    </a:lnTo>
                    <a:cubicBezTo>
                      <a:pt x="17983" y="42812"/>
                      <a:pt x="19464" y="46714"/>
                      <a:pt x="22225" y="49521"/>
                    </a:cubicBezTo>
                    <a:cubicBezTo>
                      <a:pt x="24989" y="52323"/>
                      <a:pt x="28864" y="53729"/>
                      <a:pt x="33857" y="53729"/>
                    </a:cubicBezTo>
                    <a:cubicBezTo>
                      <a:pt x="37732" y="53729"/>
                      <a:pt x="41400" y="53327"/>
                      <a:pt x="44851" y="52518"/>
                    </a:cubicBezTo>
                    <a:cubicBezTo>
                      <a:pt x="48307" y="51709"/>
                      <a:pt x="51918" y="50425"/>
                      <a:pt x="55676" y="48656"/>
                    </a:cubicBezTo>
                    <a:lnTo>
                      <a:pt x="55676" y="62258"/>
                    </a:lnTo>
                    <a:cubicBezTo>
                      <a:pt x="52605" y="63798"/>
                      <a:pt x="49326" y="64939"/>
                      <a:pt x="45832" y="65688"/>
                    </a:cubicBezTo>
                    <a:cubicBezTo>
                      <a:pt x="42341"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1" name="Freihandform 20">
                <a:extLst>
                  <a:ext uri="{FF2B5EF4-FFF2-40B4-BE49-F238E27FC236}">
                    <a16:creationId xmlns:a16="http://schemas.microsoft.com/office/drawing/2014/main" id="{CCE85D6E-AA5B-9284-A4F8-6AF55D94C338}"/>
                  </a:ext>
                </a:extLst>
              </p:cNvPr>
              <p:cNvSpPr/>
              <p:nvPr userDrawn="1"/>
            </p:nvSpPr>
            <p:spPr>
              <a:xfrm>
                <a:off x="656928" y="404674"/>
                <a:ext cx="59416" cy="65605"/>
              </a:xfrm>
              <a:custGeom>
                <a:avLst/>
                <a:gdLst>
                  <a:gd name="connsiteX0" fmla="*/ 45944 w 59416"/>
                  <a:gd name="connsiteY0" fmla="*/ 64450 h 65605"/>
                  <a:gd name="connsiteX1" fmla="*/ 43585 w 59416"/>
                  <a:gd name="connsiteY1" fmla="*/ 56207 h 65605"/>
                  <a:gd name="connsiteX2" fmla="*/ 42661 w 59416"/>
                  <a:gd name="connsiteY2" fmla="*/ 56207 h 65605"/>
                  <a:gd name="connsiteX3" fmla="*/ 34661 w 59416"/>
                  <a:gd name="connsiteY3" fmla="*/ 63153 h 65605"/>
                  <a:gd name="connsiteX4" fmla="*/ 22855 w 59416"/>
                  <a:gd name="connsiteY4" fmla="*/ 65605 h 65605"/>
                  <a:gd name="connsiteX5" fmla="*/ 5758 w 59416"/>
                  <a:gd name="connsiteY5" fmla="*/ 59520 h 65605"/>
                  <a:gd name="connsiteX6" fmla="*/ 0 w 59416"/>
                  <a:gd name="connsiteY6" fmla="*/ 42025 h 65605"/>
                  <a:gd name="connsiteX7" fmla="*/ 0 w 59416"/>
                  <a:gd name="connsiteY7" fmla="*/ 0 h 65605"/>
                  <a:gd name="connsiteX8" fmla="*/ 17559 w 59416"/>
                  <a:gd name="connsiteY8" fmla="*/ 0 h 65605"/>
                  <a:gd name="connsiteX9" fmla="*/ 17559 w 59416"/>
                  <a:gd name="connsiteY9" fmla="*/ 37643 h 65605"/>
                  <a:gd name="connsiteX10" fmla="*/ 20035 w 59416"/>
                  <a:gd name="connsiteY10" fmla="*/ 48106 h 65605"/>
                  <a:gd name="connsiteX11" fmla="*/ 27922 w 59416"/>
                  <a:gd name="connsiteY11" fmla="*/ 51596 h 65605"/>
                  <a:gd name="connsiteX12" fmla="*/ 38574 w 59416"/>
                  <a:gd name="connsiteY12" fmla="*/ 46666 h 65605"/>
                  <a:gd name="connsiteX13" fmla="*/ 41857 w 59416"/>
                  <a:gd name="connsiteY13" fmla="*/ 30321 h 65605"/>
                  <a:gd name="connsiteX14" fmla="*/ 41857 w 59416"/>
                  <a:gd name="connsiteY14" fmla="*/ 0 h 65605"/>
                  <a:gd name="connsiteX15" fmla="*/ 59417 w 59416"/>
                  <a:gd name="connsiteY15" fmla="*/ 0 h 65605"/>
                  <a:gd name="connsiteX16" fmla="*/ 59417 w 59416"/>
                  <a:gd name="connsiteY16" fmla="*/ 64450 h 65605"/>
                  <a:gd name="connsiteX17" fmla="*/ 45944 w 59416"/>
                  <a:gd name="connsiteY17" fmla="*/ 64450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5">
                    <a:moveTo>
                      <a:pt x="45944" y="64450"/>
                    </a:moveTo>
                    <a:lnTo>
                      <a:pt x="43585" y="56207"/>
                    </a:lnTo>
                    <a:lnTo>
                      <a:pt x="42661" y="56207"/>
                    </a:lnTo>
                    <a:cubicBezTo>
                      <a:pt x="40782" y="59204"/>
                      <a:pt x="38112" y="61522"/>
                      <a:pt x="34661" y="63153"/>
                    </a:cubicBezTo>
                    <a:cubicBezTo>
                      <a:pt x="31205" y="64788"/>
                      <a:pt x="27270" y="65605"/>
                      <a:pt x="22855" y="65605"/>
                    </a:cubicBezTo>
                    <a:cubicBezTo>
                      <a:pt x="15296" y="65605"/>
                      <a:pt x="9594" y="63577"/>
                      <a:pt x="5758" y="59520"/>
                    </a:cubicBezTo>
                    <a:cubicBezTo>
                      <a:pt x="1918" y="55467"/>
                      <a:pt x="0" y="49637"/>
                      <a:pt x="0" y="42025"/>
                    </a:cubicBezTo>
                    <a:lnTo>
                      <a:pt x="0" y="0"/>
                    </a:lnTo>
                    <a:lnTo>
                      <a:pt x="17559" y="0"/>
                    </a:lnTo>
                    <a:lnTo>
                      <a:pt x="17559" y="37643"/>
                    </a:lnTo>
                    <a:cubicBezTo>
                      <a:pt x="17559" y="42293"/>
                      <a:pt x="18384" y="45783"/>
                      <a:pt x="20035" y="48106"/>
                    </a:cubicBezTo>
                    <a:cubicBezTo>
                      <a:pt x="21685" y="50433"/>
                      <a:pt x="24315" y="51596"/>
                      <a:pt x="27922" y="51596"/>
                    </a:cubicBezTo>
                    <a:cubicBezTo>
                      <a:pt x="32838" y="51596"/>
                      <a:pt x="36389" y="49953"/>
                      <a:pt x="38574" y="46666"/>
                    </a:cubicBezTo>
                    <a:cubicBezTo>
                      <a:pt x="40760" y="43378"/>
                      <a:pt x="41857" y="37933"/>
                      <a:pt x="41857" y="30321"/>
                    </a:cubicBezTo>
                    <a:lnTo>
                      <a:pt x="41857" y="0"/>
                    </a:lnTo>
                    <a:lnTo>
                      <a:pt x="59417" y="0"/>
                    </a:lnTo>
                    <a:lnTo>
                      <a:pt x="59417" y="64450"/>
                    </a:lnTo>
                    <a:lnTo>
                      <a:pt x="45944" y="6445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2" name="Freihandform 21">
                <a:extLst>
                  <a:ext uri="{FF2B5EF4-FFF2-40B4-BE49-F238E27FC236}">
                    <a16:creationId xmlns:a16="http://schemas.microsoft.com/office/drawing/2014/main" id="{9775954D-AA9E-32FD-6DF7-AADC79114A95}"/>
                  </a:ext>
                </a:extLst>
              </p:cNvPr>
              <p:cNvSpPr/>
              <p:nvPr userDrawn="1"/>
            </p:nvSpPr>
            <p:spPr>
              <a:xfrm>
                <a:off x="728263"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70" y="62335"/>
                      <a:pt x="28069" y="63529"/>
                    </a:cubicBezTo>
                    <a:cubicBezTo>
                      <a:pt x="29469" y="64718"/>
                      <a:pt x="31322" y="65315"/>
                      <a:pt x="33624" y="6531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3" name="Freihandform 22">
                <a:extLst>
                  <a:ext uri="{FF2B5EF4-FFF2-40B4-BE49-F238E27FC236}">
                    <a16:creationId xmlns:a16="http://schemas.microsoft.com/office/drawing/2014/main" id="{BB237DC4-1621-E7EF-8377-1F8B539DC21F}"/>
                  </a:ext>
                </a:extLst>
              </p:cNvPr>
              <p:cNvSpPr/>
              <p:nvPr userDrawn="1"/>
            </p:nvSpPr>
            <p:spPr>
              <a:xfrm>
                <a:off x="782038"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59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3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59"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3"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4" name="Freihandform 23">
                <a:extLst>
                  <a:ext uri="{FF2B5EF4-FFF2-40B4-BE49-F238E27FC236}">
                    <a16:creationId xmlns:a16="http://schemas.microsoft.com/office/drawing/2014/main" id="{EF7F5B94-4691-FA6D-D20F-C1E33F0F51C9}"/>
                  </a:ext>
                </a:extLst>
              </p:cNvPr>
              <p:cNvSpPr/>
              <p:nvPr userDrawn="1"/>
            </p:nvSpPr>
            <p:spPr>
              <a:xfrm>
                <a:off x="840647"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4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8" y="0"/>
                      <a:pt x="31611" y="0"/>
                    </a:cubicBezTo>
                    <a:cubicBezTo>
                      <a:pt x="39058" y="0"/>
                      <a:pt x="45737" y="1461"/>
                      <a:pt x="51646" y="4381"/>
                    </a:cubicBezTo>
                    <a:lnTo>
                      <a:pt x="46467" y="17986"/>
                    </a:lnTo>
                    <a:cubicBezTo>
                      <a:pt x="43702" y="16872"/>
                      <a:pt x="41127" y="15959"/>
                      <a:pt x="38752" y="15248"/>
                    </a:cubicBezTo>
                    <a:cubicBezTo>
                      <a:pt x="36372" y="14537"/>
                      <a:pt x="33991" y="14182"/>
                      <a:pt x="31611" y="14182"/>
                    </a:cubicBezTo>
                    <a:cubicBezTo>
                      <a:pt x="22475" y="14182"/>
                      <a:pt x="17909" y="20677"/>
                      <a:pt x="17909" y="33666"/>
                    </a:cubicBezTo>
                    <a:cubicBezTo>
                      <a:pt x="17909" y="46270"/>
                      <a:pt x="22475" y="52576"/>
                      <a:pt x="31611" y="52576"/>
                    </a:cubicBezTo>
                    <a:cubicBezTo>
                      <a:pt x="34989" y="52576"/>
                      <a:pt x="38117" y="52122"/>
                      <a:pt x="40994" y="51222"/>
                    </a:cubicBezTo>
                    <a:cubicBezTo>
                      <a:pt x="43875" y="50318"/>
                      <a:pt x="46752" y="48904"/>
                      <a:pt x="49633" y="46983"/>
                    </a:cubicBezTo>
                    <a:lnTo>
                      <a:pt x="49633" y="62030"/>
                    </a:lnTo>
                    <a:cubicBezTo>
                      <a:pt x="46790"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5" name="Freihandform 24">
                <a:extLst>
                  <a:ext uri="{FF2B5EF4-FFF2-40B4-BE49-F238E27FC236}">
                    <a16:creationId xmlns:a16="http://schemas.microsoft.com/office/drawing/2014/main" id="{3818F5CA-5761-A260-B0C3-8D130F7905A9}"/>
                  </a:ext>
                </a:extLst>
              </p:cNvPr>
              <p:cNvSpPr/>
              <p:nvPr userDrawn="1"/>
            </p:nvSpPr>
            <p:spPr>
              <a:xfrm>
                <a:off x="905192" y="379425"/>
                <a:ext cx="59416" cy="89699"/>
              </a:xfrm>
              <a:custGeom>
                <a:avLst/>
                <a:gdLst>
                  <a:gd name="connsiteX0" fmla="*/ 59417 w 59416"/>
                  <a:gd name="connsiteY0" fmla="*/ 89700 h 89699"/>
                  <a:gd name="connsiteX1" fmla="*/ 41857 w 59416"/>
                  <a:gd name="connsiteY1" fmla="*/ 89700 h 89699"/>
                  <a:gd name="connsiteX2" fmla="*/ 41857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6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7" y="89700"/>
                    </a:lnTo>
                    <a:lnTo>
                      <a:pt x="41857" y="52056"/>
                    </a:lnTo>
                    <a:cubicBezTo>
                      <a:pt x="41857"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10" y="24039"/>
                      <a:pt x="36328" y="24039"/>
                    </a:cubicBezTo>
                    <a:cubicBezTo>
                      <a:pt x="43892" y="24039"/>
                      <a:pt x="49628" y="26076"/>
                      <a:pt x="53546" y="30150"/>
                    </a:cubicBezTo>
                    <a:cubicBezTo>
                      <a:pt x="57460" y="34224"/>
                      <a:pt x="59417" y="40065"/>
                      <a:pt x="59417" y="47675"/>
                    </a:cubicBezTo>
                    <a:lnTo>
                      <a:pt x="59417"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6" name="Freihandform 25">
                <a:extLst>
                  <a:ext uri="{FF2B5EF4-FFF2-40B4-BE49-F238E27FC236}">
                    <a16:creationId xmlns:a16="http://schemas.microsoft.com/office/drawing/2014/main" id="{23E7EA2C-606B-C14B-6003-F2F5210305E2}"/>
                  </a:ext>
                </a:extLst>
              </p:cNvPr>
              <p:cNvSpPr/>
              <p:nvPr userDrawn="1"/>
            </p:nvSpPr>
            <p:spPr>
              <a:xfrm>
                <a:off x="978773" y="403463"/>
                <a:ext cx="59304" cy="66812"/>
              </a:xfrm>
              <a:custGeom>
                <a:avLst/>
                <a:gdLst>
                  <a:gd name="connsiteX0" fmla="*/ 30574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4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4 w 59304"/>
                  <a:gd name="connsiteY12" fmla="*/ 29283 h 66812"/>
                  <a:gd name="connsiteX13" fmla="*/ 59304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5 w 59304"/>
                  <a:gd name="connsiteY17" fmla="*/ 52518 h 66812"/>
                  <a:gd name="connsiteX18" fmla="*/ 55676 w 59304"/>
                  <a:gd name="connsiteY18" fmla="*/ 48656 h 66812"/>
                  <a:gd name="connsiteX19" fmla="*/ 55676 w 59304"/>
                  <a:gd name="connsiteY19" fmla="*/ 62258 h 66812"/>
                  <a:gd name="connsiteX20" fmla="*/ 45831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4" y="12510"/>
                    </a:moveTo>
                    <a:cubicBezTo>
                      <a:pt x="26851" y="12510"/>
                      <a:pt x="23935" y="13692"/>
                      <a:pt x="21823" y="16055"/>
                    </a:cubicBezTo>
                    <a:cubicBezTo>
                      <a:pt x="19711" y="18419"/>
                      <a:pt x="18501" y="21772"/>
                      <a:pt x="18194" y="26114"/>
                    </a:cubicBezTo>
                    <a:lnTo>
                      <a:pt x="42838" y="26114"/>
                    </a:lnTo>
                    <a:cubicBezTo>
                      <a:pt x="42760" y="21772"/>
                      <a:pt x="41628" y="18419"/>
                      <a:pt x="39443" y="16055"/>
                    </a:cubicBezTo>
                    <a:cubicBezTo>
                      <a:pt x="37253" y="13692"/>
                      <a:pt x="34298" y="12510"/>
                      <a:pt x="30574"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4" y="20138"/>
                      <a:pt x="59304" y="29283"/>
                    </a:cubicBezTo>
                    <a:lnTo>
                      <a:pt x="59304" y="37817"/>
                    </a:lnTo>
                    <a:lnTo>
                      <a:pt x="17793" y="37817"/>
                    </a:lnTo>
                    <a:cubicBezTo>
                      <a:pt x="17983" y="42812"/>
                      <a:pt x="19464" y="46714"/>
                      <a:pt x="22225" y="49521"/>
                    </a:cubicBezTo>
                    <a:cubicBezTo>
                      <a:pt x="24989" y="52323"/>
                      <a:pt x="28868" y="53729"/>
                      <a:pt x="33857" y="53729"/>
                    </a:cubicBezTo>
                    <a:cubicBezTo>
                      <a:pt x="37732" y="53729"/>
                      <a:pt x="41400" y="53327"/>
                      <a:pt x="44855" y="52518"/>
                    </a:cubicBezTo>
                    <a:cubicBezTo>
                      <a:pt x="48307" y="51709"/>
                      <a:pt x="51914" y="50425"/>
                      <a:pt x="55676" y="48656"/>
                    </a:cubicBezTo>
                    <a:lnTo>
                      <a:pt x="55676" y="62258"/>
                    </a:lnTo>
                    <a:cubicBezTo>
                      <a:pt x="52605" y="63798"/>
                      <a:pt x="49326" y="64939"/>
                      <a:pt x="45831" y="65688"/>
                    </a:cubicBezTo>
                    <a:cubicBezTo>
                      <a:pt x="42341"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7" name="Freihandform 26">
                <a:extLst>
                  <a:ext uri="{FF2B5EF4-FFF2-40B4-BE49-F238E27FC236}">
                    <a16:creationId xmlns:a16="http://schemas.microsoft.com/office/drawing/2014/main" id="{B992BEA0-1D19-B202-5208-80A1026C824B}"/>
                  </a:ext>
                </a:extLst>
              </p:cNvPr>
              <p:cNvSpPr/>
              <p:nvPr userDrawn="1"/>
            </p:nvSpPr>
            <p:spPr>
              <a:xfrm>
                <a:off x="1080621" y="383632"/>
                <a:ext cx="69092" cy="86642"/>
              </a:xfrm>
              <a:custGeom>
                <a:avLst/>
                <a:gdLst>
                  <a:gd name="connsiteX0" fmla="*/ 35698 w 69092"/>
                  <a:gd name="connsiteY0" fmla="*/ 38163 h 86642"/>
                  <a:gd name="connsiteX1" fmla="*/ 69093 w 69092"/>
                  <a:gd name="connsiteY1" fmla="*/ 38163 h 86642"/>
                  <a:gd name="connsiteX2" fmla="*/ 69093 w 69092"/>
                  <a:gd name="connsiteY2" fmla="*/ 81859 h 86642"/>
                  <a:gd name="connsiteX3" fmla="*/ 53806 w 69092"/>
                  <a:gd name="connsiteY3" fmla="*/ 85579 h 86642"/>
                  <a:gd name="connsiteX4" fmla="*/ 39153 w 69092"/>
                  <a:gd name="connsiteY4" fmla="*/ 86643 h 86642"/>
                  <a:gd name="connsiteX5" fmla="*/ 10048 w 69092"/>
                  <a:gd name="connsiteY5" fmla="*/ 75432 h 86642"/>
                  <a:gd name="connsiteX6" fmla="*/ 0 w 69092"/>
                  <a:gd name="connsiteY6" fmla="*/ 43236 h 86642"/>
                  <a:gd name="connsiteX7" fmla="*/ 11659 w 69092"/>
                  <a:gd name="connsiteY7" fmla="*/ 11414 h 86642"/>
                  <a:gd name="connsiteX8" fmla="*/ 43987 w 69092"/>
                  <a:gd name="connsiteY8" fmla="*/ 0 h 86642"/>
                  <a:gd name="connsiteX9" fmla="*/ 68976 w 69092"/>
                  <a:gd name="connsiteY9" fmla="*/ 5188 h 86642"/>
                  <a:gd name="connsiteX10" fmla="*/ 63045 w 69092"/>
                  <a:gd name="connsiteY10" fmla="*/ 19485 h 86642"/>
                  <a:gd name="connsiteX11" fmla="*/ 43875 w 69092"/>
                  <a:gd name="connsiteY11" fmla="*/ 14873 h 86642"/>
                  <a:gd name="connsiteX12" fmla="*/ 25335 w 69092"/>
                  <a:gd name="connsiteY12" fmla="*/ 22655 h 86642"/>
                  <a:gd name="connsiteX13" fmla="*/ 18367 w 69092"/>
                  <a:gd name="connsiteY13" fmla="*/ 43582 h 86642"/>
                  <a:gd name="connsiteX14" fmla="*/ 23983 w 69092"/>
                  <a:gd name="connsiteY14" fmla="*/ 64537 h 86642"/>
                  <a:gd name="connsiteX15" fmla="*/ 40302 w 69092"/>
                  <a:gd name="connsiteY15" fmla="*/ 71773 h 86642"/>
                  <a:gd name="connsiteX16" fmla="*/ 51646 w 69092"/>
                  <a:gd name="connsiteY16" fmla="*/ 70618 h 86642"/>
                  <a:gd name="connsiteX17" fmla="*/ 51646 w 69092"/>
                  <a:gd name="connsiteY17" fmla="*/ 53037 h 86642"/>
                  <a:gd name="connsiteX18" fmla="*/ 35698 w 69092"/>
                  <a:gd name="connsiteY18" fmla="*/ 53037 h 86642"/>
                  <a:gd name="connsiteX19" fmla="*/ 35698 w 69092"/>
                  <a:gd name="connsiteY19" fmla="*/ 38163 h 8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92" h="86642">
                    <a:moveTo>
                      <a:pt x="35698" y="38163"/>
                    </a:moveTo>
                    <a:lnTo>
                      <a:pt x="69093" y="38163"/>
                    </a:lnTo>
                    <a:lnTo>
                      <a:pt x="69093" y="81859"/>
                    </a:lnTo>
                    <a:cubicBezTo>
                      <a:pt x="63680" y="83628"/>
                      <a:pt x="58583" y="84865"/>
                      <a:pt x="53806" y="85579"/>
                    </a:cubicBezTo>
                    <a:cubicBezTo>
                      <a:pt x="49028" y="86288"/>
                      <a:pt x="44143" y="86643"/>
                      <a:pt x="39153" y="86643"/>
                    </a:cubicBezTo>
                    <a:cubicBezTo>
                      <a:pt x="26445" y="86643"/>
                      <a:pt x="16747" y="82906"/>
                      <a:pt x="10048" y="75432"/>
                    </a:cubicBezTo>
                    <a:cubicBezTo>
                      <a:pt x="3352" y="67958"/>
                      <a:pt x="0" y="57224"/>
                      <a:pt x="0" y="43236"/>
                    </a:cubicBezTo>
                    <a:cubicBezTo>
                      <a:pt x="0" y="29631"/>
                      <a:pt x="3888" y="19023"/>
                      <a:pt x="11659" y="11414"/>
                    </a:cubicBezTo>
                    <a:cubicBezTo>
                      <a:pt x="19434" y="3805"/>
                      <a:pt x="30207" y="0"/>
                      <a:pt x="43987" y="0"/>
                    </a:cubicBezTo>
                    <a:cubicBezTo>
                      <a:pt x="52626" y="0"/>
                      <a:pt x="60955" y="1729"/>
                      <a:pt x="68976" y="5188"/>
                    </a:cubicBezTo>
                    <a:lnTo>
                      <a:pt x="63045" y="19485"/>
                    </a:lnTo>
                    <a:cubicBezTo>
                      <a:pt x="56903" y="16410"/>
                      <a:pt x="50514" y="14873"/>
                      <a:pt x="43875" y="14873"/>
                    </a:cubicBezTo>
                    <a:cubicBezTo>
                      <a:pt x="36160" y="14873"/>
                      <a:pt x="29978" y="17467"/>
                      <a:pt x="25335" y="22655"/>
                    </a:cubicBezTo>
                    <a:cubicBezTo>
                      <a:pt x="20691" y="27844"/>
                      <a:pt x="18367" y="34819"/>
                      <a:pt x="18367" y="43582"/>
                    </a:cubicBezTo>
                    <a:cubicBezTo>
                      <a:pt x="18367" y="52730"/>
                      <a:pt x="20238" y="59715"/>
                      <a:pt x="23983" y="64537"/>
                    </a:cubicBezTo>
                    <a:cubicBezTo>
                      <a:pt x="27724" y="69360"/>
                      <a:pt x="33166" y="71773"/>
                      <a:pt x="40302" y="71773"/>
                    </a:cubicBezTo>
                    <a:cubicBezTo>
                      <a:pt x="44026" y="71773"/>
                      <a:pt x="47806" y="71388"/>
                      <a:pt x="51646" y="70618"/>
                    </a:cubicBezTo>
                    <a:lnTo>
                      <a:pt x="51646" y="53037"/>
                    </a:lnTo>
                    <a:lnTo>
                      <a:pt x="35698" y="53037"/>
                    </a:lnTo>
                    <a:lnTo>
                      <a:pt x="35698" y="38163"/>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8" name="Freihandform 27">
                <a:extLst>
                  <a:ext uri="{FF2B5EF4-FFF2-40B4-BE49-F238E27FC236}">
                    <a16:creationId xmlns:a16="http://schemas.microsoft.com/office/drawing/2014/main" id="{3F4A8E1A-7F64-C759-7485-D15B7E9D5FC7}"/>
                  </a:ext>
                </a:extLst>
              </p:cNvPr>
              <p:cNvSpPr/>
              <p:nvPr userDrawn="1"/>
            </p:nvSpPr>
            <p:spPr>
              <a:xfrm>
                <a:off x="1164457" y="403463"/>
                <a:ext cx="59300" cy="66812"/>
              </a:xfrm>
              <a:custGeom>
                <a:avLst/>
                <a:gdLst>
                  <a:gd name="connsiteX0" fmla="*/ 30570 w 59300"/>
                  <a:gd name="connsiteY0" fmla="*/ 12510 h 66812"/>
                  <a:gd name="connsiteX1" fmla="*/ 21819 w 59300"/>
                  <a:gd name="connsiteY1" fmla="*/ 16055 h 66812"/>
                  <a:gd name="connsiteX2" fmla="*/ 18190 w 59300"/>
                  <a:gd name="connsiteY2" fmla="*/ 26114 h 66812"/>
                  <a:gd name="connsiteX3" fmla="*/ 42834 w 59300"/>
                  <a:gd name="connsiteY3" fmla="*/ 26114 h 66812"/>
                  <a:gd name="connsiteX4" fmla="*/ 39438 w 59300"/>
                  <a:gd name="connsiteY4" fmla="*/ 16055 h 66812"/>
                  <a:gd name="connsiteX5" fmla="*/ 30570 w 59300"/>
                  <a:gd name="connsiteY5" fmla="*/ 12510 h 66812"/>
                  <a:gd name="connsiteX6" fmla="*/ 33045 w 59300"/>
                  <a:gd name="connsiteY6" fmla="*/ 66812 h 66812"/>
                  <a:gd name="connsiteX7" fmla="*/ 8747 w 59300"/>
                  <a:gd name="connsiteY7" fmla="*/ 58223 h 66812"/>
                  <a:gd name="connsiteX8" fmla="*/ 0 w 59300"/>
                  <a:gd name="connsiteY8" fmla="*/ 33898 h 66812"/>
                  <a:gd name="connsiteX9" fmla="*/ 8086 w 59300"/>
                  <a:gd name="connsiteY9" fmla="*/ 8849 h 66812"/>
                  <a:gd name="connsiteX10" fmla="*/ 30454 w 59300"/>
                  <a:gd name="connsiteY10" fmla="*/ 0 h 66812"/>
                  <a:gd name="connsiteX11" fmla="*/ 51702 w 59300"/>
                  <a:gd name="connsiteY11" fmla="*/ 7783 h 66812"/>
                  <a:gd name="connsiteX12" fmla="*/ 59300 w 59300"/>
                  <a:gd name="connsiteY12" fmla="*/ 29283 h 66812"/>
                  <a:gd name="connsiteX13" fmla="*/ 59300 w 59300"/>
                  <a:gd name="connsiteY13" fmla="*/ 37817 h 66812"/>
                  <a:gd name="connsiteX14" fmla="*/ 17788 w 59300"/>
                  <a:gd name="connsiteY14" fmla="*/ 37817 h 66812"/>
                  <a:gd name="connsiteX15" fmla="*/ 22220 w 59300"/>
                  <a:gd name="connsiteY15" fmla="*/ 49521 h 66812"/>
                  <a:gd name="connsiteX16" fmla="*/ 33853 w 59300"/>
                  <a:gd name="connsiteY16" fmla="*/ 53729 h 66812"/>
                  <a:gd name="connsiteX17" fmla="*/ 44847 w 59300"/>
                  <a:gd name="connsiteY17" fmla="*/ 52518 h 66812"/>
                  <a:gd name="connsiteX18" fmla="*/ 55672 w 59300"/>
                  <a:gd name="connsiteY18" fmla="*/ 48656 h 66812"/>
                  <a:gd name="connsiteX19" fmla="*/ 55672 w 59300"/>
                  <a:gd name="connsiteY19" fmla="*/ 62258 h 66812"/>
                  <a:gd name="connsiteX20" fmla="*/ 45827 w 59300"/>
                  <a:gd name="connsiteY20" fmla="*/ 65688 h 66812"/>
                  <a:gd name="connsiteX21" fmla="*/ 33045 w 59300"/>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0" h="66812">
                    <a:moveTo>
                      <a:pt x="30570" y="12510"/>
                    </a:moveTo>
                    <a:cubicBezTo>
                      <a:pt x="26847" y="12510"/>
                      <a:pt x="23931" y="13692"/>
                      <a:pt x="21819" y="16055"/>
                    </a:cubicBezTo>
                    <a:cubicBezTo>
                      <a:pt x="19706" y="18419"/>
                      <a:pt x="18497" y="21772"/>
                      <a:pt x="18190" y="26114"/>
                    </a:cubicBezTo>
                    <a:lnTo>
                      <a:pt x="42834" y="26114"/>
                    </a:lnTo>
                    <a:cubicBezTo>
                      <a:pt x="42756" y="21772"/>
                      <a:pt x="41624" y="18419"/>
                      <a:pt x="39438" y="16055"/>
                    </a:cubicBezTo>
                    <a:cubicBezTo>
                      <a:pt x="37248" y="13692"/>
                      <a:pt x="34294" y="12510"/>
                      <a:pt x="30570" y="12510"/>
                    </a:cubicBezTo>
                    <a:close/>
                    <a:moveTo>
                      <a:pt x="33045" y="66812"/>
                    </a:moveTo>
                    <a:cubicBezTo>
                      <a:pt x="22683" y="66812"/>
                      <a:pt x="14583" y="63949"/>
                      <a:pt x="8747" y="58223"/>
                    </a:cubicBezTo>
                    <a:cubicBezTo>
                      <a:pt x="2916" y="52496"/>
                      <a:pt x="0" y="44387"/>
                      <a:pt x="0" y="33898"/>
                    </a:cubicBezTo>
                    <a:cubicBezTo>
                      <a:pt x="0" y="23098"/>
                      <a:pt x="2695" y="14749"/>
                      <a:pt x="8086" y="8849"/>
                    </a:cubicBezTo>
                    <a:cubicBezTo>
                      <a:pt x="13482" y="2950"/>
                      <a:pt x="20937" y="0"/>
                      <a:pt x="30454" y="0"/>
                    </a:cubicBezTo>
                    <a:cubicBezTo>
                      <a:pt x="39551" y="0"/>
                      <a:pt x="46635" y="2594"/>
                      <a:pt x="51702" y="7783"/>
                    </a:cubicBezTo>
                    <a:cubicBezTo>
                      <a:pt x="56769" y="12971"/>
                      <a:pt x="59300" y="20138"/>
                      <a:pt x="59300" y="29283"/>
                    </a:cubicBezTo>
                    <a:lnTo>
                      <a:pt x="59300" y="37817"/>
                    </a:lnTo>
                    <a:lnTo>
                      <a:pt x="17788" y="37817"/>
                    </a:lnTo>
                    <a:cubicBezTo>
                      <a:pt x="17978" y="42812"/>
                      <a:pt x="19460" y="46714"/>
                      <a:pt x="22220" y="49521"/>
                    </a:cubicBezTo>
                    <a:cubicBezTo>
                      <a:pt x="24985" y="52323"/>
                      <a:pt x="28864" y="53729"/>
                      <a:pt x="33853" y="53729"/>
                    </a:cubicBezTo>
                    <a:cubicBezTo>
                      <a:pt x="37728" y="53729"/>
                      <a:pt x="41395" y="53327"/>
                      <a:pt x="44847" y="52518"/>
                    </a:cubicBezTo>
                    <a:cubicBezTo>
                      <a:pt x="48302" y="51709"/>
                      <a:pt x="51914" y="50425"/>
                      <a:pt x="55672" y="48656"/>
                    </a:cubicBezTo>
                    <a:lnTo>
                      <a:pt x="55672" y="62258"/>
                    </a:lnTo>
                    <a:cubicBezTo>
                      <a:pt x="52605" y="63798"/>
                      <a:pt x="49322" y="64939"/>
                      <a:pt x="45827" y="65688"/>
                    </a:cubicBezTo>
                    <a:cubicBezTo>
                      <a:pt x="42337" y="66440"/>
                      <a:pt x="38073" y="66812"/>
                      <a:pt x="33045"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9" name="Freihandform 28">
                <a:extLst>
                  <a:ext uri="{FF2B5EF4-FFF2-40B4-BE49-F238E27FC236}">
                    <a16:creationId xmlns:a16="http://schemas.microsoft.com/office/drawing/2014/main" id="{10644928-1FD0-93C3-E62D-D3CB86673259}"/>
                  </a:ext>
                </a:extLst>
              </p:cNvPr>
              <p:cNvSpPr/>
              <p:nvPr userDrawn="1"/>
            </p:nvSpPr>
            <p:spPr>
              <a:xfrm>
                <a:off x="1234120"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0" name="Freihandform 29">
                <a:extLst>
                  <a:ext uri="{FF2B5EF4-FFF2-40B4-BE49-F238E27FC236}">
                    <a16:creationId xmlns:a16="http://schemas.microsoft.com/office/drawing/2014/main" id="{F1644F54-6205-C79D-50D8-170F3B396D3C}"/>
                  </a:ext>
                </a:extLst>
              </p:cNvPr>
              <p:cNvSpPr/>
              <p:nvPr userDrawn="1"/>
            </p:nvSpPr>
            <p:spPr>
              <a:xfrm>
                <a:off x="1292729"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8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5" y="20138"/>
                      <a:pt x="59305" y="29283"/>
                    </a:cubicBezTo>
                    <a:lnTo>
                      <a:pt x="59305" y="37817"/>
                    </a:lnTo>
                    <a:lnTo>
                      <a:pt x="17793" y="37817"/>
                    </a:lnTo>
                    <a:cubicBezTo>
                      <a:pt x="17983" y="42812"/>
                      <a:pt x="19464" y="46714"/>
                      <a:pt x="22225" y="49521"/>
                    </a:cubicBezTo>
                    <a:cubicBezTo>
                      <a:pt x="24989" y="52323"/>
                      <a:pt x="28868" y="53729"/>
                      <a:pt x="33858" y="53729"/>
                    </a:cubicBezTo>
                    <a:cubicBezTo>
                      <a:pt x="37732" y="53729"/>
                      <a:pt x="41400" y="53327"/>
                      <a:pt x="44851" y="52518"/>
                    </a:cubicBezTo>
                    <a:cubicBezTo>
                      <a:pt x="48307" y="51709"/>
                      <a:pt x="51914" y="50425"/>
                      <a:pt x="55676" y="48656"/>
                    </a:cubicBezTo>
                    <a:lnTo>
                      <a:pt x="55676" y="62258"/>
                    </a:lnTo>
                    <a:cubicBezTo>
                      <a:pt x="52605" y="63798"/>
                      <a:pt x="49326" y="64939"/>
                      <a:pt x="45832" y="65688"/>
                    </a:cubicBezTo>
                    <a:cubicBezTo>
                      <a:pt x="42337"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1" name="Freihandform 30">
                <a:extLst>
                  <a:ext uri="{FF2B5EF4-FFF2-40B4-BE49-F238E27FC236}">
                    <a16:creationId xmlns:a16="http://schemas.microsoft.com/office/drawing/2014/main" id="{55CC382C-25C7-270F-3209-D1D890C7339D}"/>
                  </a:ext>
                </a:extLst>
              </p:cNvPr>
              <p:cNvSpPr/>
              <p:nvPr userDrawn="1"/>
            </p:nvSpPr>
            <p:spPr>
              <a:xfrm>
                <a:off x="1366315"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2" name="Freihandform 31">
                <a:extLst>
                  <a:ext uri="{FF2B5EF4-FFF2-40B4-BE49-F238E27FC236}">
                    <a16:creationId xmlns:a16="http://schemas.microsoft.com/office/drawing/2014/main" id="{A4E31C4C-880C-5194-E07D-1A677E5C708A}"/>
                  </a:ext>
                </a:extLst>
              </p:cNvPr>
              <p:cNvSpPr/>
              <p:nvPr userDrawn="1"/>
            </p:nvSpPr>
            <p:spPr>
              <a:xfrm>
                <a:off x="1402298"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3" name="Freihandform 32">
                <a:extLst>
                  <a:ext uri="{FF2B5EF4-FFF2-40B4-BE49-F238E27FC236}">
                    <a16:creationId xmlns:a16="http://schemas.microsoft.com/office/drawing/2014/main" id="{B90D3855-4182-3E5F-80E2-936A61DD7528}"/>
                  </a:ext>
                </a:extLst>
              </p:cNvPr>
              <p:cNvSpPr/>
              <p:nvPr userDrawn="1"/>
            </p:nvSpPr>
            <p:spPr>
              <a:xfrm>
                <a:off x="1434367"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27" y="24145"/>
                      <a:pt x="0" y="21330"/>
                      <a:pt x="0" y="17986"/>
                    </a:cubicBezTo>
                    <a:cubicBezTo>
                      <a:pt x="0" y="12260"/>
                      <a:pt x="2220"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4" name="Freihandform 33">
                <a:extLst>
                  <a:ext uri="{FF2B5EF4-FFF2-40B4-BE49-F238E27FC236}">
                    <a16:creationId xmlns:a16="http://schemas.microsoft.com/office/drawing/2014/main" id="{E0CF9838-3F2D-92EF-9A68-604DC59D4B66}"/>
                  </a:ext>
                </a:extLst>
              </p:cNvPr>
              <p:cNvSpPr/>
              <p:nvPr userDrawn="1"/>
            </p:nvSpPr>
            <p:spPr>
              <a:xfrm>
                <a:off x="1492976"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8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9" y="0"/>
                      <a:pt x="31611" y="0"/>
                    </a:cubicBezTo>
                    <a:cubicBezTo>
                      <a:pt x="39058" y="0"/>
                      <a:pt x="45737" y="1461"/>
                      <a:pt x="51646" y="4381"/>
                    </a:cubicBezTo>
                    <a:lnTo>
                      <a:pt x="46467" y="17986"/>
                    </a:lnTo>
                    <a:cubicBezTo>
                      <a:pt x="43702" y="16872"/>
                      <a:pt x="41132" y="15959"/>
                      <a:pt x="38752" y="15248"/>
                    </a:cubicBezTo>
                    <a:cubicBezTo>
                      <a:pt x="36371" y="14537"/>
                      <a:pt x="33991" y="14182"/>
                      <a:pt x="31611" y="14182"/>
                    </a:cubicBezTo>
                    <a:cubicBezTo>
                      <a:pt x="22475" y="14182"/>
                      <a:pt x="17909" y="20677"/>
                      <a:pt x="17909" y="33666"/>
                    </a:cubicBezTo>
                    <a:cubicBezTo>
                      <a:pt x="17909" y="46270"/>
                      <a:pt x="22475" y="52576"/>
                      <a:pt x="31611" y="52576"/>
                    </a:cubicBezTo>
                    <a:cubicBezTo>
                      <a:pt x="34989" y="52576"/>
                      <a:pt x="38117" y="52122"/>
                      <a:pt x="40998"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5" name="Freihandform 34">
                <a:extLst>
                  <a:ext uri="{FF2B5EF4-FFF2-40B4-BE49-F238E27FC236}">
                    <a16:creationId xmlns:a16="http://schemas.microsoft.com/office/drawing/2014/main" id="{3839627E-A13F-CB81-4962-941546417204}"/>
                  </a:ext>
                </a:extLst>
              </p:cNvPr>
              <p:cNvSpPr/>
              <p:nvPr userDrawn="1"/>
            </p:nvSpPr>
            <p:spPr>
              <a:xfrm>
                <a:off x="1557520" y="379425"/>
                <a:ext cx="59416" cy="89699"/>
              </a:xfrm>
              <a:custGeom>
                <a:avLst/>
                <a:gdLst>
                  <a:gd name="connsiteX0" fmla="*/ 59417 w 59416"/>
                  <a:gd name="connsiteY0" fmla="*/ 89700 h 89699"/>
                  <a:gd name="connsiteX1" fmla="*/ 41858 w 59416"/>
                  <a:gd name="connsiteY1" fmla="*/ 89700 h 89699"/>
                  <a:gd name="connsiteX2" fmla="*/ 41858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2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8" y="89700"/>
                    </a:lnTo>
                    <a:lnTo>
                      <a:pt x="41858" y="52056"/>
                    </a:lnTo>
                    <a:cubicBezTo>
                      <a:pt x="41858"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06" y="24039"/>
                      <a:pt x="36328" y="24039"/>
                    </a:cubicBezTo>
                    <a:cubicBezTo>
                      <a:pt x="43892" y="24039"/>
                      <a:pt x="49629" y="26076"/>
                      <a:pt x="53542" y="30150"/>
                    </a:cubicBezTo>
                    <a:cubicBezTo>
                      <a:pt x="57460" y="34224"/>
                      <a:pt x="59417" y="40065"/>
                      <a:pt x="59417" y="47675"/>
                    </a:cubicBezTo>
                    <a:lnTo>
                      <a:pt x="59417"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6" name="Freihandform 35">
                <a:extLst>
                  <a:ext uri="{FF2B5EF4-FFF2-40B4-BE49-F238E27FC236}">
                    <a16:creationId xmlns:a16="http://schemas.microsoft.com/office/drawing/2014/main" id="{4988E785-341A-8092-F911-533166800003}"/>
                  </a:ext>
                </a:extLst>
              </p:cNvPr>
              <p:cNvSpPr/>
              <p:nvPr userDrawn="1"/>
            </p:nvSpPr>
            <p:spPr>
              <a:xfrm>
                <a:off x="1630755" y="403349"/>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5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9 h 66930"/>
                  <a:gd name="connsiteX9" fmla="*/ 39957 w 57403"/>
                  <a:gd name="connsiteY9" fmla="*/ 25653 h 66930"/>
                  <a:gd name="connsiteX10" fmla="*/ 39957 w 57403"/>
                  <a:gd name="connsiteY10" fmla="*/ 22828 h 66930"/>
                  <a:gd name="connsiteX11" fmla="*/ 29940 w 57403"/>
                  <a:gd name="connsiteY11" fmla="*/ 13028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2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4"/>
                      <a:pt x="32155"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2"/>
                      <a:pt x="19153" y="26345"/>
                      <a:pt x="28791" y="25999"/>
                    </a:cubicBezTo>
                    <a:lnTo>
                      <a:pt x="39957" y="25653"/>
                    </a:lnTo>
                    <a:lnTo>
                      <a:pt x="39957" y="22828"/>
                    </a:lnTo>
                    <a:cubicBezTo>
                      <a:pt x="39957" y="16295"/>
                      <a:pt x="36618" y="13028"/>
                      <a:pt x="29940" y="13028"/>
                    </a:cubicBezTo>
                    <a:cubicBezTo>
                      <a:pt x="24795" y="13028"/>
                      <a:pt x="18752" y="14585"/>
                      <a:pt x="11806" y="17698"/>
                    </a:cubicBezTo>
                    <a:lnTo>
                      <a:pt x="5987" y="5822"/>
                    </a:lnTo>
                    <a:cubicBezTo>
                      <a:pt x="13395" y="1941"/>
                      <a:pt x="21611" y="0"/>
                      <a:pt x="30631" y="0"/>
                    </a:cubicBezTo>
                    <a:cubicBezTo>
                      <a:pt x="39266" y="0"/>
                      <a:pt x="45888" y="1883"/>
                      <a:pt x="50497" y="5649"/>
                    </a:cubicBezTo>
                    <a:cubicBezTo>
                      <a:pt x="55102" y="9416"/>
                      <a:pt x="57404" y="15142"/>
                      <a:pt x="57404" y="22828"/>
                    </a:cubicBezTo>
                    <a:lnTo>
                      <a:pt x="57404" y="65776"/>
                    </a:lnTo>
                    <a:lnTo>
                      <a:pt x="45140" y="65776"/>
                    </a:lnTo>
                    <a:close/>
                    <a:moveTo>
                      <a:pt x="39957" y="35916"/>
                    </a:moveTo>
                    <a:lnTo>
                      <a:pt x="33166" y="36145"/>
                    </a:lnTo>
                    <a:cubicBezTo>
                      <a:pt x="28060" y="36300"/>
                      <a:pt x="24259" y="37222"/>
                      <a:pt x="21762"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098"/>
                      <a:pt x="39957" y="41218"/>
                    </a:cubicBezTo>
                    <a:lnTo>
                      <a:pt x="39957" y="3591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7" name="Freihandform 36">
                <a:extLst>
                  <a:ext uri="{FF2B5EF4-FFF2-40B4-BE49-F238E27FC236}">
                    <a16:creationId xmlns:a16="http://schemas.microsoft.com/office/drawing/2014/main" id="{054D06DF-75AE-A591-C2DC-2DBC49D0721C}"/>
                  </a:ext>
                </a:extLst>
              </p:cNvPr>
              <p:cNvSpPr/>
              <p:nvPr userDrawn="1"/>
            </p:nvSpPr>
            <p:spPr>
              <a:xfrm>
                <a:off x="1699386" y="378790"/>
                <a:ext cx="48591" cy="90334"/>
              </a:xfrm>
              <a:custGeom>
                <a:avLst/>
                <a:gdLst>
                  <a:gd name="connsiteX0" fmla="*/ 42432 w 48591"/>
                  <a:gd name="connsiteY0" fmla="*/ 39085 h 90334"/>
                  <a:gd name="connsiteX1" fmla="*/ 27231 w 48591"/>
                  <a:gd name="connsiteY1" fmla="*/ 39085 h 90334"/>
                  <a:gd name="connsiteX2" fmla="*/ 27231 w 48591"/>
                  <a:gd name="connsiteY2" fmla="*/ 90335 h 90334"/>
                  <a:gd name="connsiteX3" fmla="*/ 9672 w 48591"/>
                  <a:gd name="connsiteY3" fmla="*/ 90335 h 90334"/>
                  <a:gd name="connsiteX4" fmla="*/ 9672 w 48591"/>
                  <a:gd name="connsiteY4" fmla="*/ 39085 h 90334"/>
                  <a:gd name="connsiteX5" fmla="*/ 0 w 48591"/>
                  <a:gd name="connsiteY5" fmla="*/ 39085 h 90334"/>
                  <a:gd name="connsiteX6" fmla="*/ 0 w 48591"/>
                  <a:gd name="connsiteY6" fmla="*/ 30611 h 90334"/>
                  <a:gd name="connsiteX7" fmla="*/ 9672 w 48591"/>
                  <a:gd name="connsiteY7" fmla="*/ 25884 h 90334"/>
                  <a:gd name="connsiteX8" fmla="*/ 9672 w 48591"/>
                  <a:gd name="connsiteY8" fmla="*/ 21157 h 90334"/>
                  <a:gd name="connsiteX9" fmla="*/ 15084 w 48591"/>
                  <a:gd name="connsiteY9" fmla="*/ 5073 h 90334"/>
                  <a:gd name="connsiteX10" fmla="*/ 32415 w 48591"/>
                  <a:gd name="connsiteY10" fmla="*/ 0 h 90334"/>
                  <a:gd name="connsiteX11" fmla="*/ 48592 w 48591"/>
                  <a:gd name="connsiteY11" fmla="*/ 2709 h 90334"/>
                  <a:gd name="connsiteX12" fmla="*/ 44104 w 48591"/>
                  <a:gd name="connsiteY12" fmla="*/ 15622 h 90334"/>
                  <a:gd name="connsiteX13" fmla="*/ 34315 w 48591"/>
                  <a:gd name="connsiteY13" fmla="*/ 13951 h 90334"/>
                  <a:gd name="connsiteX14" fmla="*/ 28903 w 48591"/>
                  <a:gd name="connsiteY14" fmla="*/ 16170 h 90334"/>
                  <a:gd name="connsiteX15" fmla="*/ 27231 w 48591"/>
                  <a:gd name="connsiteY15" fmla="*/ 21848 h 90334"/>
                  <a:gd name="connsiteX16" fmla="*/ 27231 w 48591"/>
                  <a:gd name="connsiteY16" fmla="*/ 25884 h 90334"/>
                  <a:gd name="connsiteX17" fmla="*/ 42432 w 48591"/>
                  <a:gd name="connsiteY17" fmla="*/ 25884 h 90334"/>
                  <a:gd name="connsiteX18" fmla="*/ 42432 w 48591"/>
                  <a:gd name="connsiteY18" fmla="*/ 39085 h 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4">
                    <a:moveTo>
                      <a:pt x="42432" y="39085"/>
                    </a:moveTo>
                    <a:lnTo>
                      <a:pt x="27231" y="39085"/>
                    </a:lnTo>
                    <a:lnTo>
                      <a:pt x="27231" y="90335"/>
                    </a:lnTo>
                    <a:lnTo>
                      <a:pt x="9672" y="90335"/>
                    </a:lnTo>
                    <a:lnTo>
                      <a:pt x="9672" y="39085"/>
                    </a:lnTo>
                    <a:lnTo>
                      <a:pt x="0" y="39085"/>
                    </a:lnTo>
                    <a:lnTo>
                      <a:pt x="0" y="30611"/>
                    </a:lnTo>
                    <a:lnTo>
                      <a:pt x="9672" y="25884"/>
                    </a:lnTo>
                    <a:lnTo>
                      <a:pt x="9672" y="21157"/>
                    </a:lnTo>
                    <a:cubicBezTo>
                      <a:pt x="9672" y="13816"/>
                      <a:pt x="11477" y="8455"/>
                      <a:pt x="15084" y="5073"/>
                    </a:cubicBezTo>
                    <a:cubicBezTo>
                      <a:pt x="18691" y="1691"/>
                      <a:pt x="24471" y="0"/>
                      <a:pt x="32415" y="0"/>
                    </a:cubicBezTo>
                    <a:cubicBezTo>
                      <a:pt x="38479" y="0"/>
                      <a:pt x="43870" y="903"/>
                      <a:pt x="48592" y="2709"/>
                    </a:cubicBezTo>
                    <a:lnTo>
                      <a:pt x="44104" y="15622"/>
                    </a:lnTo>
                    <a:cubicBezTo>
                      <a:pt x="40570" y="14508"/>
                      <a:pt x="37309" y="13951"/>
                      <a:pt x="34315" y="13951"/>
                    </a:cubicBezTo>
                    <a:cubicBezTo>
                      <a:pt x="31819" y="13951"/>
                      <a:pt x="30013" y="14690"/>
                      <a:pt x="28903" y="16170"/>
                    </a:cubicBezTo>
                    <a:cubicBezTo>
                      <a:pt x="27788" y="17650"/>
                      <a:pt x="27231" y="19542"/>
                      <a:pt x="27231" y="21848"/>
                    </a:cubicBezTo>
                    <a:lnTo>
                      <a:pt x="27231" y="25884"/>
                    </a:lnTo>
                    <a:lnTo>
                      <a:pt x="42432" y="25884"/>
                    </a:lnTo>
                    <a:lnTo>
                      <a:pt x="42432" y="39085"/>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8" name="Freihandform 37">
                <a:extLst>
                  <a:ext uri="{FF2B5EF4-FFF2-40B4-BE49-F238E27FC236}">
                    <a16:creationId xmlns:a16="http://schemas.microsoft.com/office/drawing/2014/main" id="{9B698B90-E108-1CC6-DD8D-2B98449E356A}"/>
                  </a:ext>
                </a:extLst>
              </p:cNvPr>
              <p:cNvSpPr/>
              <p:nvPr userDrawn="1"/>
            </p:nvSpPr>
            <p:spPr>
              <a:xfrm>
                <a:off x="1745390"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65" y="62335"/>
                      <a:pt x="28069" y="63529"/>
                    </a:cubicBezTo>
                    <a:cubicBezTo>
                      <a:pt x="29469" y="64718"/>
                      <a:pt x="31322" y="65315"/>
                      <a:pt x="33624" y="6531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9" name="Freihandform 38">
                <a:extLst>
                  <a:ext uri="{FF2B5EF4-FFF2-40B4-BE49-F238E27FC236}">
                    <a16:creationId xmlns:a16="http://schemas.microsoft.com/office/drawing/2014/main" id="{090454D1-B2D0-5C3B-24C0-5554486E3C64}"/>
                  </a:ext>
                </a:extLst>
              </p:cNvPr>
              <p:cNvSpPr/>
              <p:nvPr userDrawn="1"/>
            </p:nvSpPr>
            <p:spPr>
              <a:xfrm>
                <a:off x="493473" y="520463"/>
                <a:ext cx="48591" cy="90333"/>
              </a:xfrm>
              <a:custGeom>
                <a:avLst/>
                <a:gdLst>
                  <a:gd name="connsiteX0" fmla="*/ 42432 w 48591"/>
                  <a:gd name="connsiteY0" fmla="*/ 39086 h 90333"/>
                  <a:gd name="connsiteX1" fmla="*/ 27231 w 48591"/>
                  <a:gd name="connsiteY1" fmla="*/ 39086 h 90333"/>
                  <a:gd name="connsiteX2" fmla="*/ 27231 w 48591"/>
                  <a:gd name="connsiteY2" fmla="*/ 90334 h 90333"/>
                  <a:gd name="connsiteX3" fmla="*/ 9672 w 48591"/>
                  <a:gd name="connsiteY3" fmla="*/ 90334 h 90333"/>
                  <a:gd name="connsiteX4" fmla="*/ 9672 w 48591"/>
                  <a:gd name="connsiteY4" fmla="*/ 39086 h 90333"/>
                  <a:gd name="connsiteX5" fmla="*/ 0 w 48591"/>
                  <a:gd name="connsiteY5" fmla="*/ 39086 h 90333"/>
                  <a:gd name="connsiteX6" fmla="*/ 0 w 48591"/>
                  <a:gd name="connsiteY6" fmla="*/ 30613 h 90333"/>
                  <a:gd name="connsiteX7" fmla="*/ 9672 w 48591"/>
                  <a:gd name="connsiteY7" fmla="*/ 25886 h 90333"/>
                  <a:gd name="connsiteX8" fmla="*/ 9672 w 48591"/>
                  <a:gd name="connsiteY8" fmla="*/ 21158 h 90333"/>
                  <a:gd name="connsiteX9" fmla="*/ 15084 w 48591"/>
                  <a:gd name="connsiteY9" fmla="*/ 5073 h 90333"/>
                  <a:gd name="connsiteX10" fmla="*/ 32415 w 48591"/>
                  <a:gd name="connsiteY10" fmla="*/ 0 h 90333"/>
                  <a:gd name="connsiteX11" fmla="*/ 48592 w 48591"/>
                  <a:gd name="connsiteY11" fmla="*/ 2712 h 90333"/>
                  <a:gd name="connsiteX12" fmla="*/ 44099 w 48591"/>
                  <a:gd name="connsiteY12" fmla="*/ 15622 h 90333"/>
                  <a:gd name="connsiteX13" fmla="*/ 34315 w 48591"/>
                  <a:gd name="connsiteY13" fmla="*/ 13953 h 90333"/>
                  <a:gd name="connsiteX14" fmla="*/ 28903 w 48591"/>
                  <a:gd name="connsiteY14" fmla="*/ 16172 h 90333"/>
                  <a:gd name="connsiteX15" fmla="*/ 27231 w 48591"/>
                  <a:gd name="connsiteY15" fmla="*/ 21850 h 90333"/>
                  <a:gd name="connsiteX16" fmla="*/ 27231 w 48591"/>
                  <a:gd name="connsiteY16" fmla="*/ 25886 h 90333"/>
                  <a:gd name="connsiteX17" fmla="*/ 42432 w 48591"/>
                  <a:gd name="connsiteY17" fmla="*/ 25886 h 90333"/>
                  <a:gd name="connsiteX18" fmla="*/ 42432 w 48591"/>
                  <a:gd name="connsiteY18" fmla="*/ 39086 h 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3">
                    <a:moveTo>
                      <a:pt x="42432" y="39086"/>
                    </a:moveTo>
                    <a:lnTo>
                      <a:pt x="27231" y="39086"/>
                    </a:lnTo>
                    <a:lnTo>
                      <a:pt x="27231" y="90334"/>
                    </a:lnTo>
                    <a:lnTo>
                      <a:pt x="9672" y="90334"/>
                    </a:lnTo>
                    <a:lnTo>
                      <a:pt x="9672" y="39086"/>
                    </a:lnTo>
                    <a:lnTo>
                      <a:pt x="0" y="39086"/>
                    </a:lnTo>
                    <a:lnTo>
                      <a:pt x="0" y="30613"/>
                    </a:lnTo>
                    <a:lnTo>
                      <a:pt x="9672" y="25886"/>
                    </a:lnTo>
                    <a:lnTo>
                      <a:pt x="9672" y="21158"/>
                    </a:lnTo>
                    <a:cubicBezTo>
                      <a:pt x="9672" y="13819"/>
                      <a:pt x="11477" y="8456"/>
                      <a:pt x="15084" y="5073"/>
                    </a:cubicBezTo>
                    <a:cubicBezTo>
                      <a:pt x="18691" y="1691"/>
                      <a:pt x="24471" y="0"/>
                      <a:pt x="32415" y="0"/>
                    </a:cubicBezTo>
                    <a:cubicBezTo>
                      <a:pt x="38479" y="0"/>
                      <a:pt x="43870" y="904"/>
                      <a:pt x="48592" y="2712"/>
                    </a:cubicBezTo>
                    <a:lnTo>
                      <a:pt x="44099" y="15622"/>
                    </a:lnTo>
                    <a:cubicBezTo>
                      <a:pt x="40570" y="14511"/>
                      <a:pt x="37309" y="13953"/>
                      <a:pt x="34315" y="13953"/>
                    </a:cubicBezTo>
                    <a:cubicBezTo>
                      <a:pt x="31819" y="13953"/>
                      <a:pt x="30017" y="14692"/>
                      <a:pt x="28903" y="16172"/>
                    </a:cubicBezTo>
                    <a:cubicBezTo>
                      <a:pt x="27788" y="17651"/>
                      <a:pt x="27231" y="19545"/>
                      <a:pt x="27231" y="21850"/>
                    </a:cubicBezTo>
                    <a:lnTo>
                      <a:pt x="27231" y="25886"/>
                    </a:lnTo>
                    <a:lnTo>
                      <a:pt x="42432" y="25886"/>
                    </a:lnTo>
                    <a:lnTo>
                      <a:pt x="42432" y="3908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0" name="Freihandform 39">
                <a:extLst>
                  <a:ext uri="{FF2B5EF4-FFF2-40B4-BE49-F238E27FC236}">
                    <a16:creationId xmlns:a16="http://schemas.microsoft.com/office/drawing/2014/main" id="{1E450574-0B2E-4217-BA64-2A379F5D9F99}"/>
                  </a:ext>
                </a:extLst>
              </p:cNvPr>
              <p:cNvSpPr/>
              <p:nvPr userDrawn="1"/>
            </p:nvSpPr>
            <p:spPr>
              <a:xfrm>
                <a:off x="545637" y="522020"/>
                <a:ext cx="59416" cy="89931"/>
              </a:xfrm>
              <a:custGeom>
                <a:avLst/>
                <a:gdLst>
                  <a:gd name="connsiteX0" fmla="*/ 45944 w 59416"/>
                  <a:gd name="connsiteY0" fmla="*/ 88777 h 89931"/>
                  <a:gd name="connsiteX1" fmla="*/ 43585 w 59416"/>
                  <a:gd name="connsiteY1" fmla="*/ 80533 h 89931"/>
                  <a:gd name="connsiteX2" fmla="*/ 42661 w 59416"/>
                  <a:gd name="connsiteY2" fmla="*/ 80533 h 89931"/>
                  <a:gd name="connsiteX3" fmla="*/ 34661 w 59416"/>
                  <a:gd name="connsiteY3" fmla="*/ 87479 h 89931"/>
                  <a:gd name="connsiteX4" fmla="*/ 22855 w 59416"/>
                  <a:gd name="connsiteY4" fmla="*/ 89932 h 89931"/>
                  <a:gd name="connsiteX5" fmla="*/ 5754 w 59416"/>
                  <a:gd name="connsiteY5" fmla="*/ 83846 h 89931"/>
                  <a:gd name="connsiteX6" fmla="*/ 0 w 59416"/>
                  <a:gd name="connsiteY6" fmla="*/ 66351 h 89931"/>
                  <a:gd name="connsiteX7" fmla="*/ 0 w 59416"/>
                  <a:gd name="connsiteY7" fmla="*/ 24324 h 89931"/>
                  <a:gd name="connsiteX8" fmla="*/ 17559 w 59416"/>
                  <a:gd name="connsiteY8" fmla="*/ 24324 h 89931"/>
                  <a:gd name="connsiteX9" fmla="*/ 17559 w 59416"/>
                  <a:gd name="connsiteY9" fmla="*/ 61970 h 89931"/>
                  <a:gd name="connsiteX10" fmla="*/ 20035 w 59416"/>
                  <a:gd name="connsiteY10" fmla="*/ 72432 h 89931"/>
                  <a:gd name="connsiteX11" fmla="*/ 27922 w 59416"/>
                  <a:gd name="connsiteY11" fmla="*/ 75923 h 89931"/>
                  <a:gd name="connsiteX12" fmla="*/ 38574 w 59416"/>
                  <a:gd name="connsiteY12" fmla="*/ 70992 h 89931"/>
                  <a:gd name="connsiteX13" fmla="*/ 41857 w 59416"/>
                  <a:gd name="connsiteY13" fmla="*/ 54648 h 89931"/>
                  <a:gd name="connsiteX14" fmla="*/ 41857 w 59416"/>
                  <a:gd name="connsiteY14" fmla="*/ 24324 h 89931"/>
                  <a:gd name="connsiteX15" fmla="*/ 59417 w 59416"/>
                  <a:gd name="connsiteY15" fmla="*/ 24324 h 89931"/>
                  <a:gd name="connsiteX16" fmla="*/ 59417 w 59416"/>
                  <a:gd name="connsiteY16" fmla="*/ 88777 h 89931"/>
                  <a:gd name="connsiteX17" fmla="*/ 45944 w 59416"/>
                  <a:gd name="connsiteY17" fmla="*/ 88777 h 89931"/>
                  <a:gd name="connsiteX18" fmla="*/ 9901 w 59416"/>
                  <a:gd name="connsiteY18" fmla="*/ 7781 h 89931"/>
                  <a:gd name="connsiteX19" fmla="*/ 12060 w 59416"/>
                  <a:gd name="connsiteY19" fmla="*/ 2016 h 89931"/>
                  <a:gd name="connsiteX20" fmla="*/ 17905 w 59416"/>
                  <a:gd name="connsiteY20" fmla="*/ 0 h 89931"/>
                  <a:gd name="connsiteX21" fmla="*/ 23862 w 59416"/>
                  <a:gd name="connsiteY21" fmla="*/ 2132 h 89931"/>
                  <a:gd name="connsiteX22" fmla="*/ 26022 w 59416"/>
                  <a:gd name="connsiteY22" fmla="*/ 7781 h 89931"/>
                  <a:gd name="connsiteX23" fmla="*/ 23836 w 59416"/>
                  <a:gd name="connsiteY23" fmla="*/ 13343 h 89931"/>
                  <a:gd name="connsiteX24" fmla="*/ 17905 w 59416"/>
                  <a:gd name="connsiteY24" fmla="*/ 15449 h 89931"/>
                  <a:gd name="connsiteX25" fmla="*/ 12060 w 59416"/>
                  <a:gd name="connsiteY25" fmla="*/ 13429 h 89931"/>
                  <a:gd name="connsiteX26" fmla="*/ 9901 w 59416"/>
                  <a:gd name="connsiteY26" fmla="*/ 7781 h 89931"/>
                  <a:gd name="connsiteX27" fmla="*/ 33106 w 59416"/>
                  <a:gd name="connsiteY27" fmla="*/ 7781 h 89931"/>
                  <a:gd name="connsiteX28" fmla="*/ 35438 w 59416"/>
                  <a:gd name="connsiteY28" fmla="*/ 1873 h 89931"/>
                  <a:gd name="connsiteX29" fmla="*/ 41222 w 59416"/>
                  <a:gd name="connsiteY29" fmla="*/ 0 h 89931"/>
                  <a:gd name="connsiteX30" fmla="*/ 47184 w 59416"/>
                  <a:gd name="connsiteY30" fmla="*/ 2076 h 89931"/>
                  <a:gd name="connsiteX31" fmla="*/ 49400 w 59416"/>
                  <a:gd name="connsiteY31" fmla="*/ 7781 h 89931"/>
                  <a:gd name="connsiteX32" fmla="*/ 47153 w 59416"/>
                  <a:gd name="connsiteY32" fmla="*/ 13373 h 89931"/>
                  <a:gd name="connsiteX33" fmla="*/ 41222 w 59416"/>
                  <a:gd name="connsiteY33" fmla="*/ 15449 h 89931"/>
                  <a:gd name="connsiteX34" fmla="*/ 35438 w 59416"/>
                  <a:gd name="connsiteY34" fmla="*/ 13576 h 89931"/>
                  <a:gd name="connsiteX35" fmla="*/ 33106 w 59416"/>
                  <a:gd name="connsiteY35" fmla="*/ 7781 h 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416" h="89931">
                    <a:moveTo>
                      <a:pt x="45944" y="88777"/>
                    </a:moveTo>
                    <a:lnTo>
                      <a:pt x="43585" y="80533"/>
                    </a:lnTo>
                    <a:lnTo>
                      <a:pt x="42661" y="80533"/>
                    </a:lnTo>
                    <a:cubicBezTo>
                      <a:pt x="40782" y="83530"/>
                      <a:pt x="38112" y="85844"/>
                      <a:pt x="34661" y="87479"/>
                    </a:cubicBezTo>
                    <a:cubicBezTo>
                      <a:pt x="31205" y="89114"/>
                      <a:pt x="27270" y="89932"/>
                      <a:pt x="22855" y="89932"/>
                    </a:cubicBezTo>
                    <a:cubicBezTo>
                      <a:pt x="15296" y="89932"/>
                      <a:pt x="9594" y="87903"/>
                      <a:pt x="5754" y="83846"/>
                    </a:cubicBezTo>
                    <a:cubicBezTo>
                      <a:pt x="1918" y="79794"/>
                      <a:pt x="0" y="73959"/>
                      <a:pt x="0" y="66351"/>
                    </a:cubicBezTo>
                    <a:lnTo>
                      <a:pt x="0" y="24324"/>
                    </a:lnTo>
                    <a:lnTo>
                      <a:pt x="17559" y="24324"/>
                    </a:lnTo>
                    <a:lnTo>
                      <a:pt x="17559" y="61970"/>
                    </a:lnTo>
                    <a:cubicBezTo>
                      <a:pt x="17559" y="66619"/>
                      <a:pt x="18384" y="70110"/>
                      <a:pt x="20035" y="72432"/>
                    </a:cubicBezTo>
                    <a:cubicBezTo>
                      <a:pt x="21685" y="74759"/>
                      <a:pt x="24315" y="75923"/>
                      <a:pt x="27922" y="75923"/>
                    </a:cubicBezTo>
                    <a:cubicBezTo>
                      <a:pt x="32838" y="75923"/>
                      <a:pt x="36384" y="74279"/>
                      <a:pt x="38574" y="70992"/>
                    </a:cubicBezTo>
                    <a:cubicBezTo>
                      <a:pt x="40760" y="67705"/>
                      <a:pt x="41857" y="62260"/>
                      <a:pt x="41857" y="54648"/>
                    </a:cubicBezTo>
                    <a:lnTo>
                      <a:pt x="41857" y="24324"/>
                    </a:lnTo>
                    <a:lnTo>
                      <a:pt x="59417" y="24324"/>
                    </a:lnTo>
                    <a:lnTo>
                      <a:pt x="59417" y="88777"/>
                    </a:lnTo>
                    <a:lnTo>
                      <a:pt x="45944" y="88777"/>
                    </a:lnTo>
                    <a:close/>
                    <a:moveTo>
                      <a:pt x="9901" y="7781"/>
                    </a:moveTo>
                    <a:cubicBezTo>
                      <a:pt x="9901" y="5285"/>
                      <a:pt x="10622" y="3361"/>
                      <a:pt x="12060" y="2016"/>
                    </a:cubicBezTo>
                    <a:cubicBezTo>
                      <a:pt x="13499" y="670"/>
                      <a:pt x="15447" y="0"/>
                      <a:pt x="17905" y="0"/>
                    </a:cubicBezTo>
                    <a:cubicBezTo>
                      <a:pt x="20436" y="0"/>
                      <a:pt x="22423" y="709"/>
                      <a:pt x="23862" y="2132"/>
                    </a:cubicBezTo>
                    <a:cubicBezTo>
                      <a:pt x="25305" y="3555"/>
                      <a:pt x="26022" y="5437"/>
                      <a:pt x="26022" y="7781"/>
                    </a:cubicBezTo>
                    <a:cubicBezTo>
                      <a:pt x="26022" y="10086"/>
                      <a:pt x="25292" y="11942"/>
                      <a:pt x="23836" y="13343"/>
                    </a:cubicBezTo>
                    <a:cubicBezTo>
                      <a:pt x="22376" y="14749"/>
                      <a:pt x="20402" y="15449"/>
                      <a:pt x="17905" y="15449"/>
                    </a:cubicBezTo>
                    <a:cubicBezTo>
                      <a:pt x="15447" y="15449"/>
                      <a:pt x="13499" y="14775"/>
                      <a:pt x="12060" y="13429"/>
                    </a:cubicBezTo>
                    <a:cubicBezTo>
                      <a:pt x="10622" y="12084"/>
                      <a:pt x="9901" y="10203"/>
                      <a:pt x="9901" y="7781"/>
                    </a:cubicBezTo>
                    <a:close/>
                    <a:moveTo>
                      <a:pt x="33106" y="7781"/>
                    </a:moveTo>
                    <a:cubicBezTo>
                      <a:pt x="33106" y="5091"/>
                      <a:pt x="33883" y="3123"/>
                      <a:pt x="35438" y="1873"/>
                    </a:cubicBezTo>
                    <a:cubicBezTo>
                      <a:pt x="36989" y="623"/>
                      <a:pt x="38920" y="0"/>
                      <a:pt x="41222" y="0"/>
                    </a:cubicBezTo>
                    <a:cubicBezTo>
                      <a:pt x="43719" y="0"/>
                      <a:pt x="45702" y="692"/>
                      <a:pt x="47184" y="2076"/>
                    </a:cubicBezTo>
                    <a:cubicBezTo>
                      <a:pt x="48661" y="3456"/>
                      <a:pt x="49400" y="5359"/>
                      <a:pt x="49400" y="7781"/>
                    </a:cubicBezTo>
                    <a:cubicBezTo>
                      <a:pt x="49400" y="10125"/>
                      <a:pt x="48648" y="11989"/>
                      <a:pt x="47153" y="13373"/>
                    </a:cubicBezTo>
                    <a:cubicBezTo>
                      <a:pt x="45654" y="14757"/>
                      <a:pt x="43680" y="15449"/>
                      <a:pt x="41222" y="15449"/>
                    </a:cubicBezTo>
                    <a:cubicBezTo>
                      <a:pt x="38920" y="15449"/>
                      <a:pt x="36989" y="14822"/>
                      <a:pt x="35438" y="13576"/>
                    </a:cubicBezTo>
                    <a:cubicBezTo>
                      <a:pt x="33883" y="12327"/>
                      <a:pt x="33106" y="10393"/>
                      <a:pt x="33106" y="7781"/>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1" name="Freihandform 40">
                <a:extLst>
                  <a:ext uri="{FF2B5EF4-FFF2-40B4-BE49-F238E27FC236}">
                    <a16:creationId xmlns:a16="http://schemas.microsoft.com/office/drawing/2014/main" id="{E0FE4121-15A2-26DC-2CF0-3303E9BF8B12}"/>
                  </a:ext>
                </a:extLst>
              </p:cNvPr>
              <p:cNvSpPr/>
              <p:nvPr userDrawn="1"/>
            </p:nvSpPr>
            <p:spPr>
              <a:xfrm>
                <a:off x="623477" y="545138"/>
                <a:ext cx="41857" cy="65659"/>
              </a:xfrm>
              <a:custGeom>
                <a:avLst/>
                <a:gdLst>
                  <a:gd name="connsiteX0" fmla="*/ 35927 w 41857"/>
                  <a:gd name="connsiteY0" fmla="*/ 0 h 65659"/>
                  <a:gd name="connsiteX1" fmla="*/ 41857 w 41857"/>
                  <a:gd name="connsiteY1" fmla="*/ 519 h 65659"/>
                  <a:gd name="connsiteX2" fmla="*/ 40531 w 41857"/>
                  <a:gd name="connsiteY2" fmla="*/ 17006 h 65659"/>
                  <a:gd name="connsiteX3" fmla="*/ 35352 w 41857"/>
                  <a:gd name="connsiteY3" fmla="*/ 16431 h 65659"/>
                  <a:gd name="connsiteX4" fmla="*/ 22251 w 41857"/>
                  <a:gd name="connsiteY4" fmla="*/ 20752 h 65659"/>
                  <a:gd name="connsiteX5" fmla="*/ 17559 w 41857"/>
                  <a:gd name="connsiteY5" fmla="*/ 32858 h 65659"/>
                  <a:gd name="connsiteX6" fmla="*/ 17559 w 41857"/>
                  <a:gd name="connsiteY6" fmla="*/ 65659 h 65659"/>
                  <a:gd name="connsiteX7" fmla="*/ 0 w 41857"/>
                  <a:gd name="connsiteY7" fmla="*/ 65659 h 65659"/>
                  <a:gd name="connsiteX8" fmla="*/ 0 w 41857"/>
                  <a:gd name="connsiteY8" fmla="*/ 1211 h 65659"/>
                  <a:gd name="connsiteX9" fmla="*/ 13300 w 41857"/>
                  <a:gd name="connsiteY9" fmla="*/ 1211 h 65659"/>
                  <a:gd name="connsiteX10" fmla="*/ 15892 w 41857"/>
                  <a:gd name="connsiteY10" fmla="*/ 12050 h 65659"/>
                  <a:gd name="connsiteX11" fmla="*/ 16756 w 41857"/>
                  <a:gd name="connsiteY11" fmla="*/ 12050 h 65659"/>
                  <a:gd name="connsiteX12" fmla="*/ 24842 w 41857"/>
                  <a:gd name="connsiteY12" fmla="*/ 3313 h 65659"/>
                  <a:gd name="connsiteX13" fmla="*/ 35927 w 41857"/>
                  <a:gd name="connsiteY13" fmla="*/ 0 h 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57" h="65659">
                    <a:moveTo>
                      <a:pt x="35927" y="0"/>
                    </a:moveTo>
                    <a:cubicBezTo>
                      <a:pt x="38307" y="0"/>
                      <a:pt x="40281" y="173"/>
                      <a:pt x="41857" y="519"/>
                    </a:cubicBezTo>
                    <a:lnTo>
                      <a:pt x="40531" y="17006"/>
                    </a:lnTo>
                    <a:cubicBezTo>
                      <a:pt x="39114" y="16621"/>
                      <a:pt x="37387" y="16431"/>
                      <a:pt x="35352" y="16431"/>
                    </a:cubicBezTo>
                    <a:cubicBezTo>
                      <a:pt x="29745" y="16431"/>
                      <a:pt x="25382" y="17871"/>
                      <a:pt x="22251" y="20752"/>
                    </a:cubicBezTo>
                    <a:cubicBezTo>
                      <a:pt x="19123" y="23637"/>
                      <a:pt x="17559" y="27672"/>
                      <a:pt x="17559" y="32858"/>
                    </a:cubicBezTo>
                    <a:lnTo>
                      <a:pt x="17559" y="65659"/>
                    </a:lnTo>
                    <a:lnTo>
                      <a:pt x="0" y="65659"/>
                    </a:lnTo>
                    <a:lnTo>
                      <a:pt x="0" y="1211"/>
                    </a:lnTo>
                    <a:lnTo>
                      <a:pt x="13300" y="1211"/>
                    </a:lnTo>
                    <a:lnTo>
                      <a:pt x="15892" y="12050"/>
                    </a:lnTo>
                    <a:lnTo>
                      <a:pt x="16756" y="12050"/>
                    </a:lnTo>
                    <a:cubicBezTo>
                      <a:pt x="18752" y="8438"/>
                      <a:pt x="21447" y="5523"/>
                      <a:pt x="24842" y="3313"/>
                    </a:cubicBezTo>
                    <a:cubicBezTo>
                      <a:pt x="28242" y="1103"/>
                      <a:pt x="31935" y="0"/>
                      <a:pt x="35927" y="0"/>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2" name="Freihandform 41">
                <a:extLst>
                  <a:ext uri="{FF2B5EF4-FFF2-40B4-BE49-F238E27FC236}">
                    <a16:creationId xmlns:a16="http://schemas.microsoft.com/office/drawing/2014/main" id="{A476DDFD-C9FB-31D8-0CC5-5C1F533C3C51}"/>
                  </a:ext>
                </a:extLst>
              </p:cNvPr>
              <p:cNvSpPr/>
              <p:nvPr userDrawn="1"/>
            </p:nvSpPr>
            <p:spPr>
              <a:xfrm>
                <a:off x="709032" y="526514"/>
                <a:ext cx="68976" cy="84282"/>
              </a:xfrm>
              <a:custGeom>
                <a:avLst/>
                <a:gdLst>
                  <a:gd name="connsiteX0" fmla="*/ 68976 w 68976"/>
                  <a:gd name="connsiteY0" fmla="*/ 84283 h 84282"/>
                  <a:gd name="connsiteX1" fmla="*/ 51184 w 68976"/>
                  <a:gd name="connsiteY1" fmla="*/ 84283 h 84282"/>
                  <a:gd name="connsiteX2" fmla="*/ 51184 w 68976"/>
                  <a:gd name="connsiteY2" fmla="*/ 47909 h 84282"/>
                  <a:gd name="connsiteX3" fmla="*/ 17849 w 68976"/>
                  <a:gd name="connsiteY3" fmla="*/ 47909 h 84282"/>
                  <a:gd name="connsiteX4" fmla="*/ 17849 w 68976"/>
                  <a:gd name="connsiteY4" fmla="*/ 84283 h 84282"/>
                  <a:gd name="connsiteX5" fmla="*/ 0 w 68976"/>
                  <a:gd name="connsiteY5" fmla="*/ 84283 h 84282"/>
                  <a:gd name="connsiteX6" fmla="*/ 0 w 68976"/>
                  <a:gd name="connsiteY6" fmla="*/ 0 h 84282"/>
                  <a:gd name="connsiteX7" fmla="*/ 17849 w 68976"/>
                  <a:gd name="connsiteY7" fmla="*/ 0 h 84282"/>
                  <a:gd name="connsiteX8" fmla="*/ 17849 w 68976"/>
                  <a:gd name="connsiteY8" fmla="*/ 33035 h 84282"/>
                  <a:gd name="connsiteX9" fmla="*/ 51184 w 68976"/>
                  <a:gd name="connsiteY9" fmla="*/ 33035 h 84282"/>
                  <a:gd name="connsiteX10" fmla="*/ 51184 w 68976"/>
                  <a:gd name="connsiteY10" fmla="*/ 0 h 84282"/>
                  <a:gd name="connsiteX11" fmla="*/ 68976 w 68976"/>
                  <a:gd name="connsiteY11" fmla="*/ 0 h 84282"/>
                  <a:gd name="connsiteX12" fmla="*/ 68976 w 68976"/>
                  <a:gd name="connsiteY12" fmla="*/ 84283 h 8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76" h="84282">
                    <a:moveTo>
                      <a:pt x="68976" y="84283"/>
                    </a:moveTo>
                    <a:lnTo>
                      <a:pt x="51184" y="84283"/>
                    </a:lnTo>
                    <a:lnTo>
                      <a:pt x="51184" y="47909"/>
                    </a:lnTo>
                    <a:lnTo>
                      <a:pt x="17849" y="47909"/>
                    </a:lnTo>
                    <a:lnTo>
                      <a:pt x="17849" y="84283"/>
                    </a:lnTo>
                    <a:lnTo>
                      <a:pt x="0" y="84283"/>
                    </a:lnTo>
                    <a:lnTo>
                      <a:pt x="0" y="0"/>
                    </a:lnTo>
                    <a:lnTo>
                      <a:pt x="17849" y="0"/>
                    </a:lnTo>
                    <a:lnTo>
                      <a:pt x="17849" y="33035"/>
                    </a:lnTo>
                    <a:lnTo>
                      <a:pt x="51184" y="33035"/>
                    </a:lnTo>
                    <a:lnTo>
                      <a:pt x="51184" y="0"/>
                    </a:lnTo>
                    <a:lnTo>
                      <a:pt x="68976" y="0"/>
                    </a:lnTo>
                    <a:lnTo>
                      <a:pt x="68976" y="84283"/>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3" name="Freihandform 42">
                <a:extLst>
                  <a:ext uri="{FF2B5EF4-FFF2-40B4-BE49-F238E27FC236}">
                    <a16:creationId xmlns:a16="http://schemas.microsoft.com/office/drawing/2014/main" id="{44FAC69F-8A4A-5752-E535-F8D42413DE9B}"/>
                  </a:ext>
                </a:extLst>
              </p:cNvPr>
              <p:cNvSpPr/>
              <p:nvPr userDrawn="1"/>
            </p:nvSpPr>
            <p:spPr>
              <a:xfrm>
                <a:off x="793956" y="545138"/>
                <a:ext cx="62410" cy="66813"/>
              </a:xfrm>
              <a:custGeom>
                <a:avLst/>
                <a:gdLst>
                  <a:gd name="connsiteX0" fmla="*/ 17905 w 62410"/>
                  <a:gd name="connsiteY0" fmla="*/ 33320 h 66813"/>
                  <a:gd name="connsiteX1" fmla="*/ 21041 w 62410"/>
                  <a:gd name="connsiteY1" fmla="*/ 47792 h 66813"/>
                  <a:gd name="connsiteX2" fmla="*/ 31261 w 62410"/>
                  <a:gd name="connsiteY2" fmla="*/ 52688 h 66813"/>
                  <a:gd name="connsiteX3" fmla="*/ 41369 w 62410"/>
                  <a:gd name="connsiteY3" fmla="*/ 47818 h 66813"/>
                  <a:gd name="connsiteX4" fmla="*/ 44449 w 62410"/>
                  <a:gd name="connsiteY4" fmla="*/ 33320 h 66813"/>
                  <a:gd name="connsiteX5" fmla="*/ 41339 w 62410"/>
                  <a:gd name="connsiteY5" fmla="*/ 18966 h 66813"/>
                  <a:gd name="connsiteX6" fmla="*/ 31149 w 62410"/>
                  <a:gd name="connsiteY6" fmla="*/ 14182 h 66813"/>
                  <a:gd name="connsiteX7" fmla="*/ 21015 w 62410"/>
                  <a:gd name="connsiteY7" fmla="*/ 18935 h 66813"/>
                  <a:gd name="connsiteX8" fmla="*/ 17905 w 62410"/>
                  <a:gd name="connsiteY8" fmla="*/ 33320 h 66813"/>
                  <a:gd name="connsiteX9" fmla="*/ 62410 w 62410"/>
                  <a:gd name="connsiteY9" fmla="*/ 33320 h 66813"/>
                  <a:gd name="connsiteX10" fmla="*/ 54121 w 62410"/>
                  <a:gd name="connsiteY10" fmla="*/ 57935 h 66813"/>
                  <a:gd name="connsiteX11" fmla="*/ 31032 w 62410"/>
                  <a:gd name="connsiteY11" fmla="*/ 66814 h 66813"/>
                  <a:gd name="connsiteX12" fmla="*/ 14683 w 62410"/>
                  <a:gd name="connsiteY12" fmla="*/ 62748 h 66813"/>
                  <a:gd name="connsiteX13" fmla="*/ 3801 w 62410"/>
                  <a:gd name="connsiteY13" fmla="*/ 51075 h 66813"/>
                  <a:gd name="connsiteX14" fmla="*/ 0 w 62410"/>
                  <a:gd name="connsiteY14" fmla="*/ 33320 h 66813"/>
                  <a:gd name="connsiteX15" fmla="*/ 8233 w 62410"/>
                  <a:gd name="connsiteY15" fmla="*/ 8763 h 66813"/>
                  <a:gd name="connsiteX16" fmla="*/ 31378 w 62410"/>
                  <a:gd name="connsiteY16" fmla="*/ 0 h 66813"/>
                  <a:gd name="connsiteX17" fmla="*/ 47728 w 62410"/>
                  <a:gd name="connsiteY17" fmla="*/ 4035 h 66813"/>
                  <a:gd name="connsiteX18" fmla="*/ 58609 w 62410"/>
                  <a:gd name="connsiteY18" fmla="*/ 15622 h 66813"/>
                  <a:gd name="connsiteX19" fmla="*/ 62410 w 62410"/>
                  <a:gd name="connsiteY19" fmla="*/ 33320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10" h="66813">
                    <a:moveTo>
                      <a:pt x="17905" y="33320"/>
                    </a:moveTo>
                    <a:cubicBezTo>
                      <a:pt x="17905" y="39700"/>
                      <a:pt x="18950" y="44522"/>
                      <a:pt x="21041" y="47792"/>
                    </a:cubicBezTo>
                    <a:cubicBezTo>
                      <a:pt x="23136" y="51058"/>
                      <a:pt x="26540" y="52688"/>
                      <a:pt x="31261" y="52688"/>
                    </a:cubicBezTo>
                    <a:cubicBezTo>
                      <a:pt x="35944" y="52688"/>
                      <a:pt x="39313" y="51066"/>
                      <a:pt x="41369" y="47818"/>
                    </a:cubicBezTo>
                    <a:cubicBezTo>
                      <a:pt x="43421" y="44570"/>
                      <a:pt x="44449" y="39739"/>
                      <a:pt x="44449" y="33320"/>
                    </a:cubicBezTo>
                    <a:cubicBezTo>
                      <a:pt x="44449" y="26941"/>
                      <a:pt x="43413" y="22157"/>
                      <a:pt x="41339" y="18966"/>
                    </a:cubicBezTo>
                    <a:cubicBezTo>
                      <a:pt x="39266" y="15778"/>
                      <a:pt x="35870" y="14182"/>
                      <a:pt x="31149" y="14182"/>
                    </a:cubicBezTo>
                    <a:cubicBezTo>
                      <a:pt x="26467" y="14182"/>
                      <a:pt x="23089" y="15765"/>
                      <a:pt x="21015" y="18935"/>
                    </a:cubicBezTo>
                    <a:cubicBezTo>
                      <a:pt x="18942" y="22110"/>
                      <a:pt x="17905" y="26902"/>
                      <a:pt x="17905" y="33320"/>
                    </a:cubicBezTo>
                    <a:close/>
                    <a:moveTo>
                      <a:pt x="62410" y="33320"/>
                    </a:moveTo>
                    <a:cubicBezTo>
                      <a:pt x="62410" y="43813"/>
                      <a:pt x="59646" y="52018"/>
                      <a:pt x="54121" y="57935"/>
                    </a:cubicBezTo>
                    <a:cubicBezTo>
                      <a:pt x="48592" y="63856"/>
                      <a:pt x="40898" y="66814"/>
                      <a:pt x="31032" y="66814"/>
                    </a:cubicBezTo>
                    <a:cubicBezTo>
                      <a:pt x="24851" y="66814"/>
                      <a:pt x="19404" y="65460"/>
                      <a:pt x="14683" y="62748"/>
                    </a:cubicBezTo>
                    <a:cubicBezTo>
                      <a:pt x="9961" y="60041"/>
                      <a:pt x="6333" y="56148"/>
                      <a:pt x="3801" y="51075"/>
                    </a:cubicBezTo>
                    <a:cubicBezTo>
                      <a:pt x="1266" y="46002"/>
                      <a:pt x="0" y="40085"/>
                      <a:pt x="0" y="33320"/>
                    </a:cubicBezTo>
                    <a:cubicBezTo>
                      <a:pt x="0" y="22789"/>
                      <a:pt x="2743" y="14606"/>
                      <a:pt x="8233" y="8763"/>
                    </a:cubicBezTo>
                    <a:cubicBezTo>
                      <a:pt x="13724" y="2919"/>
                      <a:pt x="21438" y="0"/>
                      <a:pt x="31378" y="0"/>
                    </a:cubicBezTo>
                    <a:cubicBezTo>
                      <a:pt x="37559" y="0"/>
                      <a:pt x="43006" y="1345"/>
                      <a:pt x="47728" y="4035"/>
                    </a:cubicBezTo>
                    <a:cubicBezTo>
                      <a:pt x="52449" y="6725"/>
                      <a:pt x="56078" y="10588"/>
                      <a:pt x="58609" y="15622"/>
                    </a:cubicBezTo>
                    <a:cubicBezTo>
                      <a:pt x="61145" y="20657"/>
                      <a:pt x="62410" y="26556"/>
                      <a:pt x="62410" y="33320"/>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4" name="Freihandform 43">
                <a:extLst>
                  <a:ext uri="{FF2B5EF4-FFF2-40B4-BE49-F238E27FC236}">
                    <a16:creationId xmlns:a16="http://schemas.microsoft.com/office/drawing/2014/main" id="{6412F22A-3392-AE39-36A0-98DC7141A52D}"/>
                  </a:ext>
                </a:extLst>
              </p:cNvPr>
              <p:cNvSpPr/>
              <p:nvPr userDrawn="1"/>
            </p:nvSpPr>
            <p:spPr>
              <a:xfrm>
                <a:off x="866958" y="545138"/>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8 h 66813"/>
                  <a:gd name="connsiteX6" fmla="*/ 38752 w 51645"/>
                  <a:gd name="connsiteY6" fmla="*/ 15250 h 66813"/>
                  <a:gd name="connsiteX7" fmla="*/ 31611 w 51645"/>
                  <a:gd name="connsiteY7" fmla="*/ 14182 h 66813"/>
                  <a:gd name="connsiteX8" fmla="*/ 17909 w 51645"/>
                  <a:gd name="connsiteY8" fmla="*/ 33666 h 66813"/>
                  <a:gd name="connsiteX9" fmla="*/ 31611 w 51645"/>
                  <a:gd name="connsiteY9" fmla="*/ 52576 h 66813"/>
                  <a:gd name="connsiteX10" fmla="*/ 40993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8"/>
                      <a:pt x="2726" y="14459"/>
                      <a:pt x="8177" y="8676"/>
                    </a:cubicBezTo>
                    <a:cubicBezTo>
                      <a:pt x="13629" y="2893"/>
                      <a:pt x="21438" y="0"/>
                      <a:pt x="31611" y="0"/>
                    </a:cubicBezTo>
                    <a:cubicBezTo>
                      <a:pt x="39058" y="0"/>
                      <a:pt x="45736" y="1462"/>
                      <a:pt x="51646" y="4381"/>
                    </a:cubicBezTo>
                    <a:lnTo>
                      <a:pt x="46467" y="17988"/>
                    </a:lnTo>
                    <a:cubicBezTo>
                      <a:pt x="43702" y="16872"/>
                      <a:pt x="41132" y="15960"/>
                      <a:pt x="38752" y="15250"/>
                    </a:cubicBezTo>
                    <a:cubicBezTo>
                      <a:pt x="36371" y="14537"/>
                      <a:pt x="33991" y="14182"/>
                      <a:pt x="31611" y="14182"/>
                    </a:cubicBezTo>
                    <a:cubicBezTo>
                      <a:pt x="22475" y="14182"/>
                      <a:pt x="17909" y="20678"/>
                      <a:pt x="17909" y="33666"/>
                    </a:cubicBezTo>
                    <a:cubicBezTo>
                      <a:pt x="17909" y="46274"/>
                      <a:pt x="22475" y="52576"/>
                      <a:pt x="31611" y="52576"/>
                    </a:cubicBezTo>
                    <a:cubicBezTo>
                      <a:pt x="34989" y="52576"/>
                      <a:pt x="38117" y="52122"/>
                      <a:pt x="40993"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5" name="Freihandform 44">
                <a:extLst>
                  <a:ext uri="{FF2B5EF4-FFF2-40B4-BE49-F238E27FC236}">
                    <a16:creationId xmlns:a16="http://schemas.microsoft.com/office/drawing/2014/main" id="{DE2C318E-5016-BE7B-2709-60F14D38F021}"/>
                  </a:ext>
                </a:extLst>
              </p:cNvPr>
              <p:cNvSpPr/>
              <p:nvPr userDrawn="1"/>
            </p:nvSpPr>
            <p:spPr>
              <a:xfrm>
                <a:off x="931507"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2 w 59416"/>
                  <a:gd name="connsiteY12" fmla="*/ 33494 h 89698"/>
                  <a:gd name="connsiteX13" fmla="*/ 17676 w 59416"/>
                  <a:gd name="connsiteY13" fmla="*/ 33494 h 89698"/>
                  <a:gd name="connsiteX14" fmla="*/ 36328 w 59416"/>
                  <a:gd name="connsiteY14" fmla="*/ 24039 h 89698"/>
                  <a:gd name="connsiteX15" fmla="*/ 53546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2" y="33494"/>
                    </a:lnTo>
                    <a:lnTo>
                      <a:pt x="17676" y="33494"/>
                    </a:lnTo>
                    <a:cubicBezTo>
                      <a:pt x="21590" y="27187"/>
                      <a:pt x="27806" y="24039"/>
                      <a:pt x="36328" y="24039"/>
                    </a:cubicBezTo>
                    <a:cubicBezTo>
                      <a:pt x="43892" y="24039"/>
                      <a:pt x="49629" y="26076"/>
                      <a:pt x="53546" y="30150"/>
                    </a:cubicBezTo>
                    <a:cubicBezTo>
                      <a:pt x="57460" y="34220"/>
                      <a:pt x="59417" y="40063"/>
                      <a:pt x="59417" y="47671"/>
                    </a:cubicBezTo>
                    <a:lnTo>
                      <a:pt x="5941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6" name="Freihandform 45">
                <a:extLst>
                  <a:ext uri="{FF2B5EF4-FFF2-40B4-BE49-F238E27FC236}">
                    <a16:creationId xmlns:a16="http://schemas.microsoft.com/office/drawing/2014/main" id="{1CC54A70-F243-0655-BF9E-99FF439A8AEA}"/>
                  </a:ext>
                </a:extLst>
              </p:cNvPr>
              <p:cNvSpPr/>
              <p:nvPr userDrawn="1"/>
            </p:nvSpPr>
            <p:spPr>
              <a:xfrm>
                <a:off x="1005084" y="545138"/>
                <a:ext cx="48825" cy="66813"/>
              </a:xfrm>
              <a:custGeom>
                <a:avLst/>
                <a:gdLst>
                  <a:gd name="connsiteX0" fmla="*/ 48825 w 48825"/>
                  <a:gd name="connsiteY0" fmla="*/ 46521 h 66813"/>
                  <a:gd name="connsiteX1" fmla="*/ 41944 w 48825"/>
                  <a:gd name="connsiteY1" fmla="*/ 61624 h 66813"/>
                  <a:gd name="connsiteX2" fmla="*/ 21361 w 48825"/>
                  <a:gd name="connsiteY2" fmla="*/ 66814 h 66813"/>
                  <a:gd name="connsiteX3" fmla="*/ 9387 w 48825"/>
                  <a:gd name="connsiteY3" fmla="*/ 65862 h 66813"/>
                  <a:gd name="connsiteX4" fmla="*/ 117 w 48825"/>
                  <a:gd name="connsiteY4" fmla="*/ 63064 h 66813"/>
                  <a:gd name="connsiteX5" fmla="*/ 117 w 48825"/>
                  <a:gd name="connsiteY5" fmla="*/ 48540 h 66813"/>
                  <a:gd name="connsiteX6" fmla="*/ 11140 w 48825"/>
                  <a:gd name="connsiteY6" fmla="*/ 52398 h 66813"/>
                  <a:gd name="connsiteX7" fmla="*/ 21935 w 48825"/>
                  <a:gd name="connsiteY7" fmla="*/ 53955 h 66813"/>
                  <a:gd name="connsiteX8" fmla="*/ 31495 w 48825"/>
                  <a:gd name="connsiteY8" fmla="*/ 48424 h 66813"/>
                  <a:gd name="connsiteX9" fmla="*/ 30229 w 48825"/>
                  <a:gd name="connsiteY9" fmla="*/ 45050 h 66813"/>
                  <a:gd name="connsiteX10" fmla="*/ 25853 w 48825"/>
                  <a:gd name="connsiteY10" fmla="*/ 42109 h 66813"/>
                  <a:gd name="connsiteX11" fmla="*/ 17564 w 48825"/>
                  <a:gd name="connsiteY11" fmla="*/ 38277 h 66813"/>
                  <a:gd name="connsiteX12" fmla="*/ 6652 w 48825"/>
                  <a:gd name="connsiteY12" fmla="*/ 32512 h 66813"/>
                  <a:gd name="connsiteX13" fmla="*/ 1585 w 48825"/>
                  <a:gd name="connsiteY13" fmla="*/ 26431 h 66813"/>
                  <a:gd name="connsiteX14" fmla="*/ 0 w 48825"/>
                  <a:gd name="connsiteY14" fmla="*/ 17984 h 66813"/>
                  <a:gd name="connsiteX15" fmla="*/ 6652 w 48825"/>
                  <a:gd name="connsiteY15" fmla="*/ 4697 h 66813"/>
                  <a:gd name="connsiteX16" fmla="*/ 25508 w 48825"/>
                  <a:gd name="connsiteY16" fmla="*/ 0 h 66813"/>
                  <a:gd name="connsiteX17" fmla="*/ 48134 w 48825"/>
                  <a:gd name="connsiteY17" fmla="*/ 5073 h 66813"/>
                  <a:gd name="connsiteX18" fmla="*/ 42838 w 48825"/>
                  <a:gd name="connsiteY18" fmla="*/ 17754 h 66813"/>
                  <a:gd name="connsiteX19" fmla="*/ 33797 w 48825"/>
                  <a:gd name="connsiteY19" fmla="*/ 14355 h 66813"/>
                  <a:gd name="connsiteX20" fmla="*/ 25218 w 48825"/>
                  <a:gd name="connsiteY20" fmla="*/ 13027 h 66813"/>
                  <a:gd name="connsiteX21" fmla="*/ 17447 w 48825"/>
                  <a:gd name="connsiteY21" fmla="*/ 17235 h 66813"/>
                  <a:gd name="connsiteX22" fmla="*/ 19952 w 48825"/>
                  <a:gd name="connsiteY22" fmla="*/ 21327 h 66813"/>
                  <a:gd name="connsiteX23" fmla="*/ 30920 w 48825"/>
                  <a:gd name="connsiteY23" fmla="*/ 26461 h 66813"/>
                  <a:gd name="connsiteX24" fmla="*/ 41974 w 48825"/>
                  <a:gd name="connsiteY24" fmla="*/ 32166 h 66813"/>
                  <a:gd name="connsiteX25" fmla="*/ 47158 w 48825"/>
                  <a:gd name="connsiteY25" fmla="*/ 38277 h 66813"/>
                  <a:gd name="connsiteX26" fmla="*/ 48825 w 48825"/>
                  <a:gd name="connsiteY26" fmla="*/ 46521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3">
                    <a:moveTo>
                      <a:pt x="48825" y="46521"/>
                    </a:moveTo>
                    <a:cubicBezTo>
                      <a:pt x="48825" y="53129"/>
                      <a:pt x="46531" y="58164"/>
                      <a:pt x="41944" y="61624"/>
                    </a:cubicBezTo>
                    <a:cubicBezTo>
                      <a:pt x="37356" y="65084"/>
                      <a:pt x="30497" y="66814"/>
                      <a:pt x="21361" y="66814"/>
                    </a:cubicBezTo>
                    <a:cubicBezTo>
                      <a:pt x="16678" y="66814"/>
                      <a:pt x="12687" y="66494"/>
                      <a:pt x="9387" y="65862"/>
                    </a:cubicBezTo>
                    <a:cubicBezTo>
                      <a:pt x="6086" y="65227"/>
                      <a:pt x="2993" y="64297"/>
                      <a:pt x="117" y="63064"/>
                    </a:cubicBezTo>
                    <a:lnTo>
                      <a:pt x="117" y="48540"/>
                    </a:lnTo>
                    <a:cubicBezTo>
                      <a:pt x="3378" y="50076"/>
                      <a:pt x="7054" y="51365"/>
                      <a:pt x="11140" y="52398"/>
                    </a:cubicBezTo>
                    <a:cubicBezTo>
                      <a:pt x="15231" y="53436"/>
                      <a:pt x="18829" y="53955"/>
                      <a:pt x="21935" y="53955"/>
                    </a:cubicBezTo>
                    <a:cubicBezTo>
                      <a:pt x="28307" y="53955"/>
                      <a:pt x="31495" y="52113"/>
                      <a:pt x="31495" y="48424"/>
                    </a:cubicBezTo>
                    <a:cubicBezTo>
                      <a:pt x="31495" y="47040"/>
                      <a:pt x="31071" y="45915"/>
                      <a:pt x="30229" y="45050"/>
                    </a:cubicBezTo>
                    <a:cubicBezTo>
                      <a:pt x="29382" y="44185"/>
                      <a:pt x="27927" y="43208"/>
                      <a:pt x="25853" y="42109"/>
                    </a:cubicBezTo>
                    <a:cubicBezTo>
                      <a:pt x="23780" y="41015"/>
                      <a:pt x="21015" y="39739"/>
                      <a:pt x="17564" y="38277"/>
                    </a:cubicBezTo>
                    <a:cubicBezTo>
                      <a:pt x="12609" y="36201"/>
                      <a:pt x="8972" y="34281"/>
                      <a:pt x="6652" y="32512"/>
                    </a:cubicBezTo>
                    <a:cubicBezTo>
                      <a:pt x="4328" y="30743"/>
                      <a:pt x="2639" y="28719"/>
                      <a:pt x="1585" y="26431"/>
                    </a:cubicBezTo>
                    <a:cubicBezTo>
                      <a:pt x="527" y="24143"/>
                      <a:pt x="0" y="21327"/>
                      <a:pt x="0" y="17984"/>
                    </a:cubicBezTo>
                    <a:cubicBezTo>
                      <a:pt x="0" y="12257"/>
                      <a:pt x="2216" y="7828"/>
                      <a:pt x="6652" y="4697"/>
                    </a:cubicBezTo>
                    <a:cubicBezTo>
                      <a:pt x="11084" y="1566"/>
                      <a:pt x="17369" y="0"/>
                      <a:pt x="25508" y="0"/>
                    </a:cubicBezTo>
                    <a:cubicBezTo>
                      <a:pt x="33261" y="0"/>
                      <a:pt x="40803" y="1691"/>
                      <a:pt x="48134" y="5073"/>
                    </a:cubicBezTo>
                    <a:lnTo>
                      <a:pt x="42838" y="17754"/>
                    </a:lnTo>
                    <a:cubicBezTo>
                      <a:pt x="39611" y="16370"/>
                      <a:pt x="36600" y="15237"/>
                      <a:pt x="33797" y="14355"/>
                    </a:cubicBezTo>
                    <a:cubicBezTo>
                      <a:pt x="30994" y="13468"/>
                      <a:pt x="28138" y="13027"/>
                      <a:pt x="25218" y="13027"/>
                    </a:cubicBezTo>
                    <a:cubicBezTo>
                      <a:pt x="20039" y="13027"/>
                      <a:pt x="17447" y="14428"/>
                      <a:pt x="17447" y="17235"/>
                    </a:cubicBezTo>
                    <a:cubicBezTo>
                      <a:pt x="17447" y="18810"/>
                      <a:pt x="18281" y="20177"/>
                      <a:pt x="19952" y="21327"/>
                    </a:cubicBezTo>
                    <a:cubicBezTo>
                      <a:pt x="21620" y="22482"/>
                      <a:pt x="25274" y="24190"/>
                      <a:pt x="30920" y="26461"/>
                    </a:cubicBezTo>
                    <a:cubicBezTo>
                      <a:pt x="35948" y="28498"/>
                      <a:pt x="39633" y="30397"/>
                      <a:pt x="41974" y="32166"/>
                    </a:cubicBezTo>
                    <a:cubicBezTo>
                      <a:pt x="44315" y="33935"/>
                      <a:pt x="46043" y="35972"/>
                      <a:pt x="47158" y="38277"/>
                    </a:cubicBezTo>
                    <a:cubicBezTo>
                      <a:pt x="48268" y="40582"/>
                      <a:pt x="48825" y="43329"/>
                      <a:pt x="48825" y="46521"/>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7" name="Freihandform 46">
                <a:extLst>
                  <a:ext uri="{FF2B5EF4-FFF2-40B4-BE49-F238E27FC236}">
                    <a16:creationId xmlns:a16="http://schemas.microsoft.com/office/drawing/2014/main" id="{DFDFA344-779F-F11C-069F-BFB01780A7A6}"/>
                  </a:ext>
                </a:extLst>
              </p:cNvPr>
              <p:cNvSpPr/>
              <p:nvPr userDrawn="1"/>
            </p:nvSpPr>
            <p:spPr>
              <a:xfrm>
                <a:off x="1063697" y="545138"/>
                <a:ext cx="51641" cy="66813"/>
              </a:xfrm>
              <a:custGeom>
                <a:avLst/>
                <a:gdLst>
                  <a:gd name="connsiteX0" fmla="*/ 30052 w 51641"/>
                  <a:gd name="connsiteY0" fmla="*/ 66814 h 66813"/>
                  <a:gd name="connsiteX1" fmla="*/ 0 w 51641"/>
                  <a:gd name="connsiteY1" fmla="*/ 33783 h 66813"/>
                  <a:gd name="connsiteX2" fmla="*/ 8173 w 51641"/>
                  <a:gd name="connsiteY2" fmla="*/ 8676 h 66813"/>
                  <a:gd name="connsiteX3" fmla="*/ 31607 w 51641"/>
                  <a:gd name="connsiteY3" fmla="*/ 0 h 66813"/>
                  <a:gd name="connsiteX4" fmla="*/ 51641 w 51641"/>
                  <a:gd name="connsiteY4" fmla="*/ 4381 h 66813"/>
                  <a:gd name="connsiteX5" fmla="*/ 46462 w 51641"/>
                  <a:gd name="connsiteY5" fmla="*/ 17988 h 66813"/>
                  <a:gd name="connsiteX6" fmla="*/ 38747 w 51641"/>
                  <a:gd name="connsiteY6" fmla="*/ 15250 h 66813"/>
                  <a:gd name="connsiteX7" fmla="*/ 31607 w 51641"/>
                  <a:gd name="connsiteY7" fmla="*/ 14182 h 66813"/>
                  <a:gd name="connsiteX8" fmla="*/ 17905 w 51641"/>
                  <a:gd name="connsiteY8" fmla="*/ 33666 h 66813"/>
                  <a:gd name="connsiteX9" fmla="*/ 31607 w 51641"/>
                  <a:gd name="connsiteY9" fmla="*/ 52576 h 66813"/>
                  <a:gd name="connsiteX10" fmla="*/ 40989 w 51641"/>
                  <a:gd name="connsiteY10" fmla="*/ 51222 h 66813"/>
                  <a:gd name="connsiteX11" fmla="*/ 49629 w 51641"/>
                  <a:gd name="connsiteY11" fmla="*/ 46983 h 66813"/>
                  <a:gd name="connsiteX12" fmla="*/ 49629 w 51641"/>
                  <a:gd name="connsiteY12" fmla="*/ 62030 h 66813"/>
                  <a:gd name="connsiteX13" fmla="*/ 41019 w 51641"/>
                  <a:gd name="connsiteY13" fmla="*/ 65776 h 66813"/>
                  <a:gd name="connsiteX14" fmla="*/ 30052 w 51641"/>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1" h="66813">
                    <a:moveTo>
                      <a:pt x="30052" y="66814"/>
                    </a:moveTo>
                    <a:cubicBezTo>
                      <a:pt x="10017" y="66814"/>
                      <a:pt x="0" y="55802"/>
                      <a:pt x="0" y="33783"/>
                    </a:cubicBezTo>
                    <a:cubicBezTo>
                      <a:pt x="0" y="22828"/>
                      <a:pt x="2721" y="14459"/>
                      <a:pt x="8173" y="8676"/>
                    </a:cubicBezTo>
                    <a:cubicBezTo>
                      <a:pt x="13624" y="2893"/>
                      <a:pt x="21434" y="0"/>
                      <a:pt x="31607" y="0"/>
                    </a:cubicBezTo>
                    <a:cubicBezTo>
                      <a:pt x="39054" y="0"/>
                      <a:pt x="45732" y="1462"/>
                      <a:pt x="51641" y="4381"/>
                    </a:cubicBezTo>
                    <a:lnTo>
                      <a:pt x="46462" y="17988"/>
                    </a:lnTo>
                    <a:cubicBezTo>
                      <a:pt x="43698" y="16872"/>
                      <a:pt x="41127" y="15960"/>
                      <a:pt x="38747" y="15250"/>
                    </a:cubicBezTo>
                    <a:cubicBezTo>
                      <a:pt x="36367" y="14537"/>
                      <a:pt x="33987" y="14182"/>
                      <a:pt x="31607" y="14182"/>
                    </a:cubicBezTo>
                    <a:cubicBezTo>
                      <a:pt x="22471" y="14182"/>
                      <a:pt x="17905" y="20678"/>
                      <a:pt x="17905" y="33666"/>
                    </a:cubicBezTo>
                    <a:cubicBezTo>
                      <a:pt x="17905" y="46274"/>
                      <a:pt x="22471" y="52576"/>
                      <a:pt x="31607" y="52576"/>
                    </a:cubicBezTo>
                    <a:cubicBezTo>
                      <a:pt x="34985" y="52576"/>
                      <a:pt x="38112" y="52122"/>
                      <a:pt x="40989" y="51222"/>
                    </a:cubicBezTo>
                    <a:cubicBezTo>
                      <a:pt x="43870" y="50318"/>
                      <a:pt x="46747" y="48904"/>
                      <a:pt x="49629" y="46983"/>
                    </a:cubicBezTo>
                    <a:lnTo>
                      <a:pt x="49629" y="62030"/>
                    </a:lnTo>
                    <a:cubicBezTo>
                      <a:pt x="46786" y="63834"/>
                      <a:pt x="43918" y="65084"/>
                      <a:pt x="41019" y="65776"/>
                    </a:cubicBezTo>
                    <a:cubicBezTo>
                      <a:pt x="38121" y="66468"/>
                      <a:pt x="34467" y="66814"/>
                      <a:pt x="30052"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8" name="Freihandform 47">
                <a:extLst>
                  <a:ext uri="{FF2B5EF4-FFF2-40B4-BE49-F238E27FC236}">
                    <a16:creationId xmlns:a16="http://schemas.microsoft.com/office/drawing/2014/main" id="{72E91DD5-D7AF-2012-CBE6-9A9E29FA724E}"/>
                  </a:ext>
                </a:extLst>
              </p:cNvPr>
              <p:cNvSpPr/>
              <p:nvPr userDrawn="1"/>
            </p:nvSpPr>
            <p:spPr>
              <a:xfrm>
                <a:off x="1128241"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6 w 59416"/>
                  <a:gd name="connsiteY12" fmla="*/ 33494 h 89698"/>
                  <a:gd name="connsiteX13" fmla="*/ 17676 w 59416"/>
                  <a:gd name="connsiteY13" fmla="*/ 33494 h 89698"/>
                  <a:gd name="connsiteX14" fmla="*/ 36328 w 59416"/>
                  <a:gd name="connsiteY14" fmla="*/ 24039 h 89698"/>
                  <a:gd name="connsiteX15" fmla="*/ 53542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6" y="33494"/>
                    </a:lnTo>
                    <a:lnTo>
                      <a:pt x="17676" y="33494"/>
                    </a:lnTo>
                    <a:cubicBezTo>
                      <a:pt x="21590" y="27187"/>
                      <a:pt x="27810" y="24039"/>
                      <a:pt x="36328" y="24039"/>
                    </a:cubicBezTo>
                    <a:cubicBezTo>
                      <a:pt x="43892" y="24039"/>
                      <a:pt x="49629" y="26076"/>
                      <a:pt x="53542" y="30150"/>
                    </a:cubicBezTo>
                    <a:cubicBezTo>
                      <a:pt x="57460" y="34220"/>
                      <a:pt x="59417" y="40063"/>
                      <a:pt x="59417" y="47671"/>
                    </a:cubicBezTo>
                    <a:lnTo>
                      <a:pt x="5941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9" name="Freihandform 48">
                <a:extLst>
                  <a:ext uri="{FF2B5EF4-FFF2-40B4-BE49-F238E27FC236}">
                    <a16:creationId xmlns:a16="http://schemas.microsoft.com/office/drawing/2014/main" id="{9830112D-3C16-7198-E2AF-82F1877E82AE}"/>
                  </a:ext>
                </a:extLst>
              </p:cNvPr>
              <p:cNvSpPr/>
              <p:nvPr userDrawn="1"/>
            </p:nvSpPr>
            <p:spPr>
              <a:xfrm>
                <a:off x="1205390" y="546345"/>
                <a:ext cx="59416" cy="65607"/>
              </a:xfrm>
              <a:custGeom>
                <a:avLst/>
                <a:gdLst>
                  <a:gd name="connsiteX0" fmla="*/ 45944 w 59416"/>
                  <a:gd name="connsiteY0" fmla="*/ 64452 h 65607"/>
                  <a:gd name="connsiteX1" fmla="*/ 43585 w 59416"/>
                  <a:gd name="connsiteY1" fmla="*/ 56209 h 65607"/>
                  <a:gd name="connsiteX2" fmla="*/ 42661 w 59416"/>
                  <a:gd name="connsiteY2" fmla="*/ 56209 h 65607"/>
                  <a:gd name="connsiteX3" fmla="*/ 34661 w 59416"/>
                  <a:gd name="connsiteY3" fmla="*/ 63155 h 65607"/>
                  <a:gd name="connsiteX4" fmla="*/ 22855 w 59416"/>
                  <a:gd name="connsiteY4" fmla="*/ 65607 h 65607"/>
                  <a:gd name="connsiteX5" fmla="*/ 5758 w 59416"/>
                  <a:gd name="connsiteY5" fmla="*/ 59522 h 65607"/>
                  <a:gd name="connsiteX6" fmla="*/ 0 w 59416"/>
                  <a:gd name="connsiteY6" fmla="*/ 42027 h 65607"/>
                  <a:gd name="connsiteX7" fmla="*/ 0 w 59416"/>
                  <a:gd name="connsiteY7" fmla="*/ 0 h 65607"/>
                  <a:gd name="connsiteX8" fmla="*/ 17559 w 59416"/>
                  <a:gd name="connsiteY8" fmla="*/ 0 h 65607"/>
                  <a:gd name="connsiteX9" fmla="*/ 17559 w 59416"/>
                  <a:gd name="connsiteY9" fmla="*/ 37646 h 65607"/>
                  <a:gd name="connsiteX10" fmla="*/ 20035 w 59416"/>
                  <a:gd name="connsiteY10" fmla="*/ 48108 h 65607"/>
                  <a:gd name="connsiteX11" fmla="*/ 27922 w 59416"/>
                  <a:gd name="connsiteY11" fmla="*/ 51598 h 65607"/>
                  <a:gd name="connsiteX12" fmla="*/ 38575 w 59416"/>
                  <a:gd name="connsiteY12" fmla="*/ 46668 h 65607"/>
                  <a:gd name="connsiteX13" fmla="*/ 41857 w 59416"/>
                  <a:gd name="connsiteY13" fmla="*/ 30323 h 65607"/>
                  <a:gd name="connsiteX14" fmla="*/ 41857 w 59416"/>
                  <a:gd name="connsiteY14" fmla="*/ 0 h 65607"/>
                  <a:gd name="connsiteX15" fmla="*/ 59417 w 59416"/>
                  <a:gd name="connsiteY15" fmla="*/ 0 h 65607"/>
                  <a:gd name="connsiteX16" fmla="*/ 59417 w 59416"/>
                  <a:gd name="connsiteY16" fmla="*/ 64452 h 65607"/>
                  <a:gd name="connsiteX17" fmla="*/ 45944 w 59416"/>
                  <a:gd name="connsiteY17" fmla="*/ 64452 h 6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7">
                    <a:moveTo>
                      <a:pt x="45944" y="64452"/>
                    </a:moveTo>
                    <a:lnTo>
                      <a:pt x="43585" y="56209"/>
                    </a:lnTo>
                    <a:lnTo>
                      <a:pt x="42661" y="56209"/>
                    </a:lnTo>
                    <a:cubicBezTo>
                      <a:pt x="40782" y="59206"/>
                      <a:pt x="38112" y="61520"/>
                      <a:pt x="34661" y="63155"/>
                    </a:cubicBezTo>
                    <a:cubicBezTo>
                      <a:pt x="31205" y="64790"/>
                      <a:pt x="27270" y="65607"/>
                      <a:pt x="22855" y="65607"/>
                    </a:cubicBezTo>
                    <a:cubicBezTo>
                      <a:pt x="15296" y="65607"/>
                      <a:pt x="9594" y="63579"/>
                      <a:pt x="5758" y="59522"/>
                    </a:cubicBezTo>
                    <a:cubicBezTo>
                      <a:pt x="1918" y="55469"/>
                      <a:pt x="0" y="49635"/>
                      <a:pt x="0" y="42027"/>
                    </a:cubicBezTo>
                    <a:lnTo>
                      <a:pt x="0" y="0"/>
                    </a:lnTo>
                    <a:lnTo>
                      <a:pt x="17559" y="0"/>
                    </a:lnTo>
                    <a:lnTo>
                      <a:pt x="17559" y="37646"/>
                    </a:lnTo>
                    <a:cubicBezTo>
                      <a:pt x="17559" y="42295"/>
                      <a:pt x="18384" y="45785"/>
                      <a:pt x="20035" y="48108"/>
                    </a:cubicBezTo>
                    <a:cubicBezTo>
                      <a:pt x="21685" y="50435"/>
                      <a:pt x="24315" y="51598"/>
                      <a:pt x="27922" y="51598"/>
                    </a:cubicBezTo>
                    <a:cubicBezTo>
                      <a:pt x="32838" y="51598"/>
                      <a:pt x="36384" y="49955"/>
                      <a:pt x="38575" y="46668"/>
                    </a:cubicBezTo>
                    <a:cubicBezTo>
                      <a:pt x="40760" y="43381"/>
                      <a:pt x="41857" y="37935"/>
                      <a:pt x="41857" y="30323"/>
                    </a:cubicBezTo>
                    <a:lnTo>
                      <a:pt x="41857" y="0"/>
                    </a:lnTo>
                    <a:lnTo>
                      <a:pt x="59417" y="0"/>
                    </a:lnTo>
                    <a:lnTo>
                      <a:pt x="59417" y="64452"/>
                    </a:lnTo>
                    <a:lnTo>
                      <a:pt x="45944" y="644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0" name="Freihandform 49">
                <a:extLst>
                  <a:ext uri="{FF2B5EF4-FFF2-40B4-BE49-F238E27FC236}">
                    <a16:creationId xmlns:a16="http://schemas.microsoft.com/office/drawing/2014/main" id="{9FEAC3A0-4008-FE83-5975-04807A359E71}"/>
                  </a:ext>
                </a:extLst>
              </p:cNvPr>
              <p:cNvSpPr/>
              <p:nvPr userDrawn="1"/>
            </p:nvSpPr>
            <p:spPr>
              <a:xfrm>
                <a:off x="1283231" y="521099"/>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1" name="Freihandform 50">
                <a:extLst>
                  <a:ext uri="{FF2B5EF4-FFF2-40B4-BE49-F238E27FC236}">
                    <a16:creationId xmlns:a16="http://schemas.microsoft.com/office/drawing/2014/main" id="{D20A8732-6B11-4C31-CEEE-FD2BE3A5163B}"/>
                  </a:ext>
                </a:extLst>
              </p:cNvPr>
              <p:cNvSpPr/>
              <p:nvPr userDrawn="1"/>
            </p:nvSpPr>
            <p:spPr>
              <a:xfrm>
                <a:off x="1315300"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296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296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60" y="24039"/>
                      <a:pt x="39037" y="27192"/>
                      <a:pt x="43296" y="33494"/>
                    </a:cubicBezTo>
                    <a:lnTo>
                      <a:pt x="43875" y="33494"/>
                    </a:lnTo>
                    <a:cubicBezTo>
                      <a:pt x="42989" y="28688"/>
                      <a:pt x="42549" y="24406"/>
                      <a:pt x="42549" y="20639"/>
                    </a:cubicBezTo>
                    <a:lnTo>
                      <a:pt x="42549" y="0"/>
                    </a:lnTo>
                    <a:lnTo>
                      <a:pt x="60168" y="0"/>
                    </a:lnTo>
                    <a:lnTo>
                      <a:pt x="60168" y="89698"/>
                    </a:lnTo>
                    <a:lnTo>
                      <a:pt x="46696" y="89698"/>
                    </a:lnTo>
                    <a:lnTo>
                      <a:pt x="43296"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2" name="Freihandform 51">
                <a:extLst>
                  <a:ext uri="{FF2B5EF4-FFF2-40B4-BE49-F238E27FC236}">
                    <a16:creationId xmlns:a16="http://schemas.microsoft.com/office/drawing/2014/main" id="{AD4BB33D-0C70-16F4-4EBE-8B781D890F71}"/>
                  </a:ext>
                </a:extLst>
              </p:cNvPr>
              <p:cNvSpPr/>
              <p:nvPr userDrawn="1"/>
            </p:nvSpPr>
            <p:spPr>
              <a:xfrm>
                <a:off x="1393084"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11 w 19114"/>
                  <a:gd name="connsiteY6" fmla="*/ 89698 h 89698"/>
                  <a:gd name="connsiteX7" fmla="*/ 747 w 19114"/>
                  <a:gd name="connsiteY7" fmla="*/ 89698 h 89698"/>
                  <a:gd name="connsiteX8" fmla="*/ 747 w 19114"/>
                  <a:gd name="connsiteY8" fmla="*/ 25250 h 89698"/>
                  <a:gd name="connsiteX9" fmla="*/ 18311 w 19114"/>
                  <a:gd name="connsiteY9" fmla="*/ 25250 h 89698"/>
                  <a:gd name="connsiteX10" fmla="*/ 18311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8" y="0"/>
                      <a:pt x="9559" y="0"/>
                    </a:cubicBezTo>
                    <a:cubicBezTo>
                      <a:pt x="15931" y="0"/>
                      <a:pt x="19114" y="2863"/>
                      <a:pt x="19114" y="8590"/>
                    </a:cubicBezTo>
                    <a:cubicBezTo>
                      <a:pt x="19114" y="11319"/>
                      <a:pt x="18320" y="13442"/>
                      <a:pt x="16726" y="14961"/>
                    </a:cubicBezTo>
                    <a:cubicBezTo>
                      <a:pt x="15132" y="16479"/>
                      <a:pt x="12743" y="17236"/>
                      <a:pt x="9559" y="17236"/>
                    </a:cubicBezTo>
                    <a:cubicBezTo>
                      <a:pt x="3188" y="17236"/>
                      <a:pt x="0" y="14355"/>
                      <a:pt x="0" y="8590"/>
                    </a:cubicBezTo>
                    <a:close/>
                    <a:moveTo>
                      <a:pt x="18311" y="89698"/>
                    </a:moveTo>
                    <a:lnTo>
                      <a:pt x="747" y="89698"/>
                    </a:lnTo>
                    <a:lnTo>
                      <a:pt x="747" y="25250"/>
                    </a:lnTo>
                    <a:lnTo>
                      <a:pt x="18311" y="25250"/>
                    </a:lnTo>
                    <a:lnTo>
                      <a:pt x="18311"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3" name="Freihandform 52">
                <a:extLst>
                  <a:ext uri="{FF2B5EF4-FFF2-40B4-BE49-F238E27FC236}">
                    <a16:creationId xmlns:a16="http://schemas.microsoft.com/office/drawing/2014/main" id="{62056AA3-9A9F-9A57-60E1-759CEBFB3D65}"/>
                  </a:ext>
                </a:extLst>
              </p:cNvPr>
              <p:cNvSpPr/>
              <p:nvPr userDrawn="1"/>
            </p:nvSpPr>
            <p:spPr>
              <a:xfrm>
                <a:off x="1425904"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300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300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55" y="24039"/>
                      <a:pt x="39037" y="27192"/>
                      <a:pt x="43300" y="33494"/>
                    </a:cubicBezTo>
                    <a:lnTo>
                      <a:pt x="43875" y="33494"/>
                    </a:lnTo>
                    <a:cubicBezTo>
                      <a:pt x="42989" y="28688"/>
                      <a:pt x="42549" y="24406"/>
                      <a:pt x="42549" y="20639"/>
                    </a:cubicBezTo>
                    <a:lnTo>
                      <a:pt x="42549" y="0"/>
                    </a:lnTo>
                    <a:lnTo>
                      <a:pt x="60168" y="0"/>
                    </a:lnTo>
                    <a:lnTo>
                      <a:pt x="60168" y="89698"/>
                    </a:lnTo>
                    <a:lnTo>
                      <a:pt x="46696" y="89698"/>
                    </a:lnTo>
                    <a:lnTo>
                      <a:pt x="43300"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4" name="Freihandform 53">
                <a:extLst>
                  <a:ext uri="{FF2B5EF4-FFF2-40B4-BE49-F238E27FC236}">
                    <a16:creationId xmlns:a16="http://schemas.microsoft.com/office/drawing/2014/main" id="{C79E9FC4-409D-754C-1615-1DE42984028C}"/>
                  </a:ext>
                </a:extLst>
              </p:cNvPr>
              <p:cNvSpPr/>
              <p:nvPr userDrawn="1"/>
            </p:nvSpPr>
            <p:spPr>
              <a:xfrm>
                <a:off x="1500177" y="545021"/>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6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8 h 66930"/>
                  <a:gd name="connsiteX9" fmla="*/ 39957 w 57403"/>
                  <a:gd name="connsiteY9" fmla="*/ 25652 h 66930"/>
                  <a:gd name="connsiteX10" fmla="*/ 39957 w 57403"/>
                  <a:gd name="connsiteY10" fmla="*/ 22828 h 66930"/>
                  <a:gd name="connsiteX11" fmla="*/ 29940 w 57403"/>
                  <a:gd name="connsiteY11" fmla="*/ 13027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7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8"/>
                      <a:pt x="32156"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3"/>
                      <a:pt x="19153" y="26344"/>
                      <a:pt x="28791" y="25998"/>
                    </a:cubicBezTo>
                    <a:lnTo>
                      <a:pt x="39957" y="25652"/>
                    </a:lnTo>
                    <a:lnTo>
                      <a:pt x="39957" y="22828"/>
                    </a:lnTo>
                    <a:cubicBezTo>
                      <a:pt x="39957" y="16297"/>
                      <a:pt x="36618" y="13027"/>
                      <a:pt x="29940" y="13027"/>
                    </a:cubicBezTo>
                    <a:cubicBezTo>
                      <a:pt x="24795" y="13027"/>
                      <a:pt x="18752" y="14584"/>
                      <a:pt x="11806" y="17698"/>
                    </a:cubicBezTo>
                    <a:lnTo>
                      <a:pt x="5987" y="5822"/>
                    </a:lnTo>
                    <a:cubicBezTo>
                      <a:pt x="13395" y="1942"/>
                      <a:pt x="21611" y="0"/>
                      <a:pt x="30631" y="0"/>
                    </a:cubicBezTo>
                    <a:cubicBezTo>
                      <a:pt x="39266" y="0"/>
                      <a:pt x="45888" y="1881"/>
                      <a:pt x="50497" y="5649"/>
                    </a:cubicBezTo>
                    <a:cubicBezTo>
                      <a:pt x="55102" y="9416"/>
                      <a:pt x="57404" y="15142"/>
                      <a:pt x="57404" y="22828"/>
                    </a:cubicBezTo>
                    <a:lnTo>
                      <a:pt x="57404" y="65776"/>
                    </a:lnTo>
                    <a:lnTo>
                      <a:pt x="45140" y="65776"/>
                    </a:lnTo>
                    <a:close/>
                    <a:moveTo>
                      <a:pt x="39957" y="35916"/>
                    </a:moveTo>
                    <a:lnTo>
                      <a:pt x="33166" y="36145"/>
                    </a:lnTo>
                    <a:cubicBezTo>
                      <a:pt x="28061" y="36300"/>
                      <a:pt x="24259" y="37222"/>
                      <a:pt x="21767"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102"/>
                      <a:pt x="39957" y="41218"/>
                    </a:cubicBezTo>
                    <a:lnTo>
                      <a:pt x="39957" y="3591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5" name="Freihandform 54">
                <a:extLst>
                  <a:ext uri="{FF2B5EF4-FFF2-40B4-BE49-F238E27FC236}">
                    <a16:creationId xmlns:a16="http://schemas.microsoft.com/office/drawing/2014/main" id="{32EC1B9C-FE79-B0ED-4692-10C7037E0279}"/>
                  </a:ext>
                </a:extLst>
              </p:cNvPr>
              <p:cNvSpPr/>
              <p:nvPr userDrawn="1"/>
            </p:nvSpPr>
            <p:spPr>
              <a:xfrm>
                <a:off x="157565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6" name="Freihandform 55">
                <a:extLst>
                  <a:ext uri="{FF2B5EF4-FFF2-40B4-BE49-F238E27FC236}">
                    <a16:creationId xmlns:a16="http://schemas.microsoft.com/office/drawing/2014/main" id="{33A32394-7E77-5E2A-7FF8-24E1A1ABFFB7}"/>
                  </a:ext>
                </a:extLst>
              </p:cNvPr>
              <p:cNvSpPr/>
              <p:nvPr userDrawn="1"/>
            </p:nvSpPr>
            <p:spPr>
              <a:xfrm>
                <a:off x="1642272" y="532630"/>
                <a:ext cx="44678" cy="79322"/>
              </a:xfrm>
              <a:custGeom>
                <a:avLst/>
                <a:gdLst>
                  <a:gd name="connsiteX0" fmla="*/ 33624 w 44678"/>
                  <a:gd name="connsiteY0" fmla="*/ 65313 h 79322"/>
                  <a:gd name="connsiteX1" fmla="*/ 44678 w 44678"/>
                  <a:gd name="connsiteY1" fmla="*/ 63293 h 79322"/>
                  <a:gd name="connsiteX2" fmla="*/ 44678 w 44678"/>
                  <a:gd name="connsiteY2" fmla="*/ 76381 h 79322"/>
                  <a:gd name="connsiteX3" fmla="*/ 28557 w 44678"/>
                  <a:gd name="connsiteY3" fmla="*/ 79322 h 79322"/>
                  <a:gd name="connsiteX4" fmla="*/ 13214 w 44678"/>
                  <a:gd name="connsiteY4" fmla="*/ 73989 h 79322"/>
                  <a:gd name="connsiteX5" fmla="*/ 8406 w 44678"/>
                  <a:gd name="connsiteY5" fmla="*/ 57991 h 79322"/>
                  <a:gd name="connsiteX6" fmla="*/ 8406 w 44678"/>
                  <a:gd name="connsiteY6" fmla="*/ 26919 h 79322"/>
                  <a:gd name="connsiteX7" fmla="*/ 0 w 44678"/>
                  <a:gd name="connsiteY7" fmla="*/ 26919 h 79322"/>
                  <a:gd name="connsiteX8" fmla="*/ 0 w 44678"/>
                  <a:gd name="connsiteY8" fmla="*/ 19485 h 79322"/>
                  <a:gd name="connsiteX9" fmla="*/ 9672 w 44678"/>
                  <a:gd name="connsiteY9" fmla="*/ 13602 h 79322"/>
                  <a:gd name="connsiteX10" fmla="*/ 14739 w 44678"/>
                  <a:gd name="connsiteY10" fmla="*/ 0 h 79322"/>
                  <a:gd name="connsiteX11" fmla="*/ 25965 w 44678"/>
                  <a:gd name="connsiteY11" fmla="*/ 0 h 79322"/>
                  <a:gd name="connsiteX12" fmla="*/ 25965 w 44678"/>
                  <a:gd name="connsiteY12" fmla="*/ 13719 h 79322"/>
                  <a:gd name="connsiteX13" fmla="*/ 43987 w 44678"/>
                  <a:gd name="connsiteY13" fmla="*/ 13719 h 79322"/>
                  <a:gd name="connsiteX14" fmla="*/ 43987 w 44678"/>
                  <a:gd name="connsiteY14" fmla="*/ 26919 h 79322"/>
                  <a:gd name="connsiteX15" fmla="*/ 25965 w 44678"/>
                  <a:gd name="connsiteY15" fmla="*/ 26919 h 79322"/>
                  <a:gd name="connsiteX16" fmla="*/ 25965 w 44678"/>
                  <a:gd name="connsiteY16" fmla="*/ 57991 h 79322"/>
                  <a:gd name="connsiteX17" fmla="*/ 28069 w 44678"/>
                  <a:gd name="connsiteY17" fmla="*/ 63527 h 79322"/>
                  <a:gd name="connsiteX18" fmla="*/ 33624 w 44678"/>
                  <a:gd name="connsiteY18" fmla="*/ 65313 h 7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2">
                    <a:moveTo>
                      <a:pt x="33624" y="65313"/>
                    </a:moveTo>
                    <a:cubicBezTo>
                      <a:pt x="36695" y="65313"/>
                      <a:pt x="40380" y="64638"/>
                      <a:pt x="44678" y="63293"/>
                    </a:cubicBezTo>
                    <a:lnTo>
                      <a:pt x="44678" y="76381"/>
                    </a:lnTo>
                    <a:cubicBezTo>
                      <a:pt x="40302" y="78340"/>
                      <a:pt x="34929" y="79322"/>
                      <a:pt x="28557" y="79322"/>
                    </a:cubicBezTo>
                    <a:cubicBezTo>
                      <a:pt x="21533" y="79322"/>
                      <a:pt x="16419" y="77545"/>
                      <a:pt x="13214" y="73989"/>
                    </a:cubicBezTo>
                    <a:cubicBezTo>
                      <a:pt x="10009" y="70434"/>
                      <a:pt x="8406" y="65101"/>
                      <a:pt x="8406" y="57991"/>
                    </a:cubicBezTo>
                    <a:lnTo>
                      <a:pt x="8406" y="26919"/>
                    </a:lnTo>
                    <a:lnTo>
                      <a:pt x="0" y="26919"/>
                    </a:lnTo>
                    <a:lnTo>
                      <a:pt x="0" y="19485"/>
                    </a:lnTo>
                    <a:lnTo>
                      <a:pt x="9672" y="13602"/>
                    </a:lnTo>
                    <a:lnTo>
                      <a:pt x="14739" y="0"/>
                    </a:lnTo>
                    <a:lnTo>
                      <a:pt x="25965" y="0"/>
                    </a:lnTo>
                    <a:lnTo>
                      <a:pt x="25965" y="13719"/>
                    </a:lnTo>
                    <a:lnTo>
                      <a:pt x="43987" y="13719"/>
                    </a:lnTo>
                    <a:lnTo>
                      <a:pt x="43987" y="26919"/>
                    </a:lnTo>
                    <a:lnTo>
                      <a:pt x="25965" y="26919"/>
                    </a:lnTo>
                    <a:lnTo>
                      <a:pt x="25965" y="57991"/>
                    </a:lnTo>
                    <a:cubicBezTo>
                      <a:pt x="25965" y="60491"/>
                      <a:pt x="26665" y="62333"/>
                      <a:pt x="28069" y="63527"/>
                    </a:cubicBezTo>
                    <a:cubicBezTo>
                      <a:pt x="29469" y="64716"/>
                      <a:pt x="31322" y="65313"/>
                      <a:pt x="33624" y="65313"/>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7" name="Freihandform 56">
                <a:extLst>
                  <a:ext uri="{FF2B5EF4-FFF2-40B4-BE49-F238E27FC236}">
                    <a16:creationId xmlns:a16="http://schemas.microsoft.com/office/drawing/2014/main" id="{6F1BFA99-5670-15F6-499F-F67006B32244}"/>
                  </a:ext>
                </a:extLst>
              </p:cNvPr>
              <p:cNvSpPr/>
              <p:nvPr userDrawn="1"/>
            </p:nvSpPr>
            <p:spPr>
              <a:xfrm>
                <a:off x="1699213"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07 w 19114"/>
                  <a:gd name="connsiteY6" fmla="*/ 89698 h 89698"/>
                  <a:gd name="connsiteX7" fmla="*/ 747 w 19114"/>
                  <a:gd name="connsiteY7" fmla="*/ 89698 h 89698"/>
                  <a:gd name="connsiteX8" fmla="*/ 747 w 19114"/>
                  <a:gd name="connsiteY8" fmla="*/ 25250 h 89698"/>
                  <a:gd name="connsiteX9" fmla="*/ 18307 w 19114"/>
                  <a:gd name="connsiteY9" fmla="*/ 25250 h 89698"/>
                  <a:gd name="connsiteX10" fmla="*/ 18307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4" y="0"/>
                      <a:pt x="9559" y="0"/>
                    </a:cubicBezTo>
                    <a:cubicBezTo>
                      <a:pt x="15931" y="0"/>
                      <a:pt x="19114" y="2863"/>
                      <a:pt x="19114" y="8590"/>
                    </a:cubicBezTo>
                    <a:cubicBezTo>
                      <a:pt x="19114" y="11319"/>
                      <a:pt x="18320" y="13442"/>
                      <a:pt x="16726" y="14961"/>
                    </a:cubicBezTo>
                    <a:cubicBezTo>
                      <a:pt x="15132" y="16479"/>
                      <a:pt x="12743" y="17236"/>
                      <a:pt x="9559" y="17236"/>
                    </a:cubicBezTo>
                    <a:cubicBezTo>
                      <a:pt x="3184" y="17236"/>
                      <a:pt x="0" y="14355"/>
                      <a:pt x="0" y="8590"/>
                    </a:cubicBezTo>
                    <a:close/>
                    <a:moveTo>
                      <a:pt x="18307" y="89698"/>
                    </a:moveTo>
                    <a:lnTo>
                      <a:pt x="747" y="89698"/>
                    </a:lnTo>
                    <a:lnTo>
                      <a:pt x="747" y="25250"/>
                    </a:lnTo>
                    <a:lnTo>
                      <a:pt x="18307" y="25250"/>
                    </a:lnTo>
                    <a:lnTo>
                      <a:pt x="1830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8" name="Freihandform 57">
                <a:extLst>
                  <a:ext uri="{FF2B5EF4-FFF2-40B4-BE49-F238E27FC236}">
                    <a16:creationId xmlns:a16="http://schemas.microsoft.com/office/drawing/2014/main" id="{8848D6D9-2521-6A49-3A73-1EC33D8BC22D}"/>
                  </a:ext>
                </a:extLst>
              </p:cNvPr>
              <p:cNvSpPr/>
              <p:nvPr userDrawn="1"/>
            </p:nvSpPr>
            <p:spPr>
              <a:xfrm>
                <a:off x="173594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spTree>
    <p:extLst>
      <p:ext uri="{BB962C8B-B14F-4D97-AF65-F5344CB8AC3E}">
        <p14:creationId xmlns:p14="http://schemas.microsoft.com/office/powerpoint/2010/main" val="225530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x9 Format 4">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4AAC7B13-BC4B-A1AD-B977-2C228D30CCF7}"/>
              </a:ext>
            </a:extLst>
          </p:cNvPr>
          <p:cNvSpPr>
            <a:spLocks noGrp="1"/>
          </p:cNvSpPr>
          <p:nvPr>
            <p:ph type="body" sz="quarter" idx="12" hasCustomPrompt="1"/>
          </p:nvPr>
        </p:nvSpPr>
        <p:spPr>
          <a:xfrm>
            <a:off x="576484" y="2066440"/>
            <a:ext cx="5644767" cy="1790700"/>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b="0" i="0">
                <a:solidFill>
                  <a:schemeClr val="bg1"/>
                </a:solidFill>
                <a:latin typeface="Literata TT Subhead Medium" pitchFamily="2" charset="0"/>
              </a:defRPr>
            </a:lvl1pPr>
          </a:lstStyle>
          <a:p>
            <a:pPr lvl="0"/>
            <a:r>
              <a:rPr lang="de-DE" dirty="0"/>
              <a:t>Wochentag, 01.01.1970</a:t>
            </a:r>
          </a:p>
          <a:p>
            <a:pPr lvl="0"/>
            <a:r>
              <a:rPr lang="de-DE" dirty="0"/>
              <a:t>08:00 Uhr</a:t>
            </a:r>
          </a:p>
        </p:txBody>
      </p:sp>
      <p:sp>
        <p:nvSpPr>
          <p:cNvPr id="8" name="Textplatzhalter 7">
            <a:extLst>
              <a:ext uri="{FF2B5EF4-FFF2-40B4-BE49-F238E27FC236}">
                <a16:creationId xmlns:a16="http://schemas.microsoft.com/office/drawing/2014/main" id="{34DE64CF-CFB7-9350-D237-FB31F32F4A4F}"/>
              </a:ext>
            </a:extLst>
          </p:cNvPr>
          <p:cNvSpPr>
            <a:spLocks noGrp="1"/>
          </p:cNvSpPr>
          <p:nvPr>
            <p:ph type="body" sz="quarter" idx="11" hasCustomPrompt="1"/>
          </p:nvPr>
        </p:nvSpPr>
        <p:spPr>
          <a:xfrm>
            <a:off x="576484" y="3857139"/>
            <a:ext cx="5644767" cy="2389823"/>
          </a:xfrm>
          <a:prstGeom prst="rect">
            <a:avLst/>
          </a:prstGeom>
          <a:ln w="38100"/>
        </p:spPr>
        <p:style>
          <a:lnRef idx="2">
            <a:schemeClr val="accent1"/>
          </a:lnRef>
          <a:fillRef idx="1">
            <a:schemeClr val="lt1"/>
          </a:fillRef>
          <a:effectRef idx="0">
            <a:schemeClr val="accent1"/>
          </a:effectRef>
          <a:fontRef idx="minor">
            <a:schemeClr val="dk1"/>
          </a:fontRef>
        </p:style>
        <p:txBody>
          <a:bodyPr lIns="251999" tIns="251999" rIns="251999" bIns="251999" anchor="t"/>
          <a:lstStyle>
            <a:lvl1pPr>
              <a:lnSpc>
                <a:spcPct val="120000"/>
              </a:lnSpc>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e-DE" dirty="0"/>
              <a:t>Details - </a:t>
            </a:r>
            <a:r>
              <a:rPr lang="de-DE" dirty="0" err="1"/>
              <a:t>Lorem</a:t>
            </a:r>
            <a:r>
              <a:rPr lang="de-DE" dirty="0"/>
              <a:t> </a:t>
            </a:r>
            <a:r>
              <a:rPr lang="de-DE" dirty="0" err="1"/>
              <a:t>ipsum</a:t>
            </a:r>
            <a:r>
              <a:rPr lang="de-DE" dirty="0"/>
              <a:t> </a:t>
            </a:r>
            <a:r>
              <a:rPr lang="de-DE" dirty="0" err="1"/>
              <a:t>dolor</a:t>
            </a:r>
            <a:r>
              <a:rPr lang="de-DE" dirty="0"/>
              <a:t> sit amet, consectetuer adipiscing elit. Maecenas porttitor congue massa. Fusce posuere, magna sed pulvinar ultricies, purus lectus </a:t>
            </a:r>
            <a:r>
              <a:rPr lang="de-DE" dirty="0" err="1"/>
              <a:t>malesuada</a:t>
            </a:r>
            <a:r>
              <a:rPr lang="de-DE" dirty="0"/>
              <a:t> </a:t>
            </a:r>
            <a:r>
              <a:rPr lang="de-DE" dirty="0" err="1"/>
              <a:t>libero</a:t>
            </a:r>
            <a:r>
              <a:rPr lang="de-DE" dirty="0"/>
              <a:t>.</a:t>
            </a:r>
          </a:p>
        </p:txBody>
      </p:sp>
      <p:grpSp>
        <p:nvGrpSpPr>
          <p:cNvPr id="7" name="Grafik 1">
            <a:extLst>
              <a:ext uri="{FF2B5EF4-FFF2-40B4-BE49-F238E27FC236}">
                <a16:creationId xmlns:a16="http://schemas.microsoft.com/office/drawing/2014/main" id="{BA9DC16F-FD35-2FCE-F634-D327CD71774C}"/>
              </a:ext>
            </a:extLst>
          </p:cNvPr>
          <p:cNvGrpSpPr/>
          <p:nvPr userDrawn="1"/>
        </p:nvGrpSpPr>
        <p:grpSpPr>
          <a:xfrm>
            <a:off x="8861219" y="570363"/>
            <a:ext cx="2743200" cy="932144"/>
            <a:chOff x="0" y="0"/>
            <a:chExt cx="1799857" cy="611952"/>
          </a:xfrm>
          <a:solidFill>
            <a:schemeClr val="accent1"/>
          </a:solidFill>
        </p:grpSpPr>
        <p:grpSp>
          <p:nvGrpSpPr>
            <p:cNvPr id="9" name="Grafik 1">
              <a:extLst>
                <a:ext uri="{FF2B5EF4-FFF2-40B4-BE49-F238E27FC236}">
                  <a16:creationId xmlns:a16="http://schemas.microsoft.com/office/drawing/2014/main" id="{ECBE0A6F-1662-1FCC-75E1-D7F8F34007C7}"/>
                </a:ext>
              </a:extLst>
            </p:cNvPr>
            <p:cNvGrpSpPr/>
            <p:nvPr userDrawn="1"/>
          </p:nvGrpSpPr>
          <p:grpSpPr>
            <a:xfrm>
              <a:off x="0" y="0"/>
              <a:ext cx="991182" cy="416229"/>
              <a:chOff x="0" y="0"/>
              <a:chExt cx="991182" cy="416229"/>
            </a:xfrm>
            <a:grpFill/>
          </p:grpSpPr>
          <p:sp>
            <p:nvSpPr>
              <p:cNvPr id="59" name="Freihandform 58">
                <a:extLst>
                  <a:ext uri="{FF2B5EF4-FFF2-40B4-BE49-F238E27FC236}">
                    <a16:creationId xmlns:a16="http://schemas.microsoft.com/office/drawing/2014/main" id="{53A886C7-EFD4-1770-8633-B00F4D68EFB8}"/>
                  </a:ext>
                </a:extLst>
              </p:cNvPr>
              <p:cNvSpPr/>
              <p:nvPr userDrawn="1"/>
            </p:nvSpPr>
            <p:spPr>
              <a:xfrm>
                <a:off x="0" y="45"/>
                <a:ext cx="233512" cy="325951"/>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60" name="Freihandform 59">
                <a:extLst>
                  <a:ext uri="{FF2B5EF4-FFF2-40B4-BE49-F238E27FC236}">
                    <a16:creationId xmlns:a16="http://schemas.microsoft.com/office/drawing/2014/main" id="{520E1B51-8FD1-F746-0B73-C6606B314236}"/>
                  </a:ext>
                </a:extLst>
              </p:cNvPr>
              <p:cNvSpPr/>
              <p:nvPr userDrawn="1"/>
            </p:nvSpPr>
            <p:spPr>
              <a:xfrm>
                <a:off x="246726" y="71591"/>
                <a:ext cx="230413" cy="344638"/>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61" name="Freihandform 60">
                <a:extLst>
                  <a:ext uri="{FF2B5EF4-FFF2-40B4-BE49-F238E27FC236}">
                    <a16:creationId xmlns:a16="http://schemas.microsoft.com/office/drawing/2014/main" id="{9A61E774-A7B6-2614-CE82-9C988C376120}"/>
                  </a:ext>
                </a:extLst>
              </p:cNvPr>
              <p:cNvSpPr/>
              <p:nvPr userDrawn="1"/>
            </p:nvSpPr>
            <p:spPr>
              <a:xfrm>
                <a:off x="480095" y="0"/>
                <a:ext cx="250371" cy="320148"/>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62" name="Freihandform 61">
                <a:extLst>
                  <a:ext uri="{FF2B5EF4-FFF2-40B4-BE49-F238E27FC236}">
                    <a16:creationId xmlns:a16="http://schemas.microsoft.com/office/drawing/2014/main" id="{DD99CF0D-0A42-E65C-8024-01B3818B0BF5}"/>
                  </a:ext>
                </a:extLst>
              </p:cNvPr>
              <p:cNvSpPr/>
              <p:nvPr userDrawn="1"/>
            </p:nvSpPr>
            <p:spPr>
              <a:xfrm>
                <a:off x="757671" y="45"/>
                <a:ext cx="233511" cy="325951"/>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nvGrpSpPr>
            <p:cNvPr id="17" name="Grafik 1">
              <a:extLst>
                <a:ext uri="{FF2B5EF4-FFF2-40B4-BE49-F238E27FC236}">
                  <a16:creationId xmlns:a16="http://schemas.microsoft.com/office/drawing/2014/main" id="{1918581C-C149-75C1-FEF1-93AD8E8ECF8E}"/>
                </a:ext>
              </a:extLst>
            </p:cNvPr>
            <p:cNvGrpSpPr/>
            <p:nvPr userDrawn="1"/>
          </p:nvGrpSpPr>
          <p:grpSpPr>
            <a:xfrm>
              <a:off x="493473" y="378790"/>
              <a:ext cx="1306384" cy="233162"/>
              <a:chOff x="493473" y="378790"/>
              <a:chExt cx="1306384" cy="233162"/>
            </a:xfrm>
            <a:grpFill/>
          </p:grpSpPr>
          <p:sp>
            <p:nvSpPr>
              <p:cNvPr id="19" name="Freihandform 18">
                <a:extLst>
                  <a:ext uri="{FF2B5EF4-FFF2-40B4-BE49-F238E27FC236}">
                    <a16:creationId xmlns:a16="http://schemas.microsoft.com/office/drawing/2014/main" id="{A96149B8-D713-EA84-279C-F0C7DA8FE118}"/>
                  </a:ext>
                </a:extLst>
              </p:cNvPr>
              <p:cNvSpPr/>
              <p:nvPr userDrawn="1"/>
            </p:nvSpPr>
            <p:spPr>
              <a:xfrm>
                <a:off x="501701" y="384843"/>
                <a:ext cx="69840" cy="84281"/>
              </a:xfrm>
              <a:custGeom>
                <a:avLst/>
                <a:gdLst>
                  <a:gd name="connsiteX0" fmla="*/ 69840 w 69840"/>
                  <a:gd name="connsiteY0" fmla="*/ 41333 h 84281"/>
                  <a:gd name="connsiteX1" fmla="*/ 58009 w 69840"/>
                  <a:gd name="connsiteY1" fmla="*/ 73214 h 84281"/>
                  <a:gd name="connsiteX2" fmla="*/ 23836 w 69840"/>
                  <a:gd name="connsiteY2" fmla="*/ 84282 h 84281"/>
                  <a:gd name="connsiteX3" fmla="*/ 0 w 69840"/>
                  <a:gd name="connsiteY3" fmla="*/ 84282 h 84281"/>
                  <a:gd name="connsiteX4" fmla="*/ 0 w 69840"/>
                  <a:gd name="connsiteY4" fmla="*/ 0 h 84281"/>
                  <a:gd name="connsiteX5" fmla="*/ 26428 w 69840"/>
                  <a:gd name="connsiteY5" fmla="*/ 0 h 84281"/>
                  <a:gd name="connsiteX6" fmla="*/ 58441 w 69840"/>
                  <a:gd name="connsiteY6" fmla="*/ 10895 h 84281"/>
                  <a:gd name="connsiteX7" fmla="*/ 69840 w 69840"/>
                  <a:gd name="connsiteY7" fmla="*/ 41333 h 84281"/>
                  <a:gd name="connsiteX8" fmla="*/ 51300 w 69840"/>
                  <a:gd name="connsiteY8" fmla="*/ 41795 h 84281"/>
                  <a:gd name="connsiteX9" fmla="*/ 27348 w 69840"/>
                  <a:gd name="connsiteY9" fmla="*/ 14643 h 84281"/>
                  <a:gd name="connsiteX10" fmla="*/ 17849 w 69840"/>
                  <a:gd name="connsiteY10" fmla="*/ 14643 h 84281"/>
                  <a:gd name="connsiteX11" fmla="*/ 17849 w 69840"/>
                  <a:gd name="connsiteY11" fmla="*/ 69525 h 84281"/>
                  <a:gd name="connsiteX12" fmla="*/ 25508 w 69840"/>
                  <a:gd name="connsiteY12" fmla="*/ 69525 h 84281"/>
                  <a:gd name="connsiteX13" fmla="*/ 51300 w 69840"/>
                  <a:gd name="connsiteY13" fmla="*/ 41795 h 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840" h="84281">
                    <a:moveTo>
                      <a:pt x="69840" y="41333"/>
                    </a:moveTo>
                    <a:cubicBezTo>
                      <a:pt x="69840" y="55208"/>
                      <a:pt x="65896" y="65835"/>
                      <a:pt x="58009" y="73214"/>
                    </a:cubicBezTo>
                    <a:cubicBezTo>
                      <a:pt x="50121" y="80592"/>
                      <a:pt x="38730" y="84282"/>
                      <a:pt x="23836" y="84282"/>
                    </a:cubicBezTo>
                    <a:lnTo>
                      <a:pt x="0" y="84282"/>
                    </a:lnTo>
                    <a:lnTo>
                      <a:pt x="0" y="0"/>
                    </a:lnTo>
                    <a:lnTo>
                      <a:pt x="26428" y="0"/>
                    </a:lnTo>
                    <a:cubicBezTo>
                      <a:pt x="40169" y="0"/>
                      <a:pt x="50842" y="3632"/>
                      <a:pt x="58441" y="10895"/>
                    </a:cubicBezTo>
                    <a:cubicBezTo>
                      <a:pt x="66039" y="18159"/>
                      <a:pt x="69840" y="28305"/>
                      <a:pt x="69840" y="41333"/>
                    </a:cubicBezTo>
                    <a:close/>
                    <a:moveTo>
                      <a:pt x="51300" y="41795"/>
                    </a:moveTo>
                    <a:cubicBezTo>
                      <a:pt x="51300" y="23693"/>
                      <a:pt x="43318" y="14643"/>
                      <a:pt x="27348" y="14643"/>
                    </a:cubicBezTo>
                    <a:lnTo>
                      <a:pt x="17849" y="14643"/>
                    </a:lnTo>
                    <a:lnTo>
                      <a:pt x="17849" y="69525"/>
                    </a:lnTo>
                    <a:lnTo>
                      <a:pt x="25508" y="69525"/>
                    </a:lnTo>
                    <a:cubicBezTo>
                      <a:pt x="42704" y="69525"/>
                      <a:pt x="51300" y="60282"/>
                      <a:pt x="51300" y="4179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0" name="Freihandform 19">
                <a:extLst>
                  <a:ext uri="{FF2B5EF4-FFF2-40B4-BE49-F238E27FC236}">
                    <a16:creationId xmlns:a16="http://schemas.microsoft.com/office/drawing/2014/main" id="{A4FCB217-2538-ECEA-A23E-7AE77C4FA2CC}"/>
                  </a:ext>
                </a:extLst>
              </p:cNvPr>
              <p:cNvSpPr/>
              <p:nvPr userDrawn="1"/>
            </p:nvSpPr>
            <p:spPr>
              <a:xfrm>
                <a:off x="583688"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73" y="12971"/>
                      <a:pt x="59305" y="20138"/>
                      <a:pt x="59305" y="29283"/>
                    </a:cubicBezTo>
                    <a:lnTo>
                      <a:pt x="59305" y="37817"/>
                    </a:lnTo>
                    <a:lnTo>
                      <a:pt x="17793" y="37817"/>
                    </a:lnTo>
                    <a:cubicBezTo>
                      <a:pt x="17983" y="42812"/>
                      <a:pt x="19464" y="46714"/>
                      <a:pt x="22225" y="49521"/>
                    </a:cubicBezTo>
                    <a:cubicBezTo>
                      <a:pt x="24989" y="52323"/>
                      <a:pt x="28864" y="53729"/>
                      <a:pt x="33857" y="53729"/>
                    </a:cubicBezTo>
                    <a:cubicBezTo>
                      <a:pt x="37732" y="53729"/>
                      <a:pt x="41400" y="53327"/>
                      <a:pt x="44851" y="52518"/>
                    </a:cubicBezTo>
                    <a:cubicBezTo>
                      <a:pt x="48307" y="51709"/>
                      <a:pt x="51918" y="50425"/>
                      <a:pt x="55676" y="48656"/>
                    </a:cubicBezTo>
                    <a:lnTo>
                      <a:pt x="55676" y="62258"/>
                    </a:lnTo>
                    <a:cubicBezTo>
                      <a:pt x="52605" y="63798"/>
                      <a:pt x="49326" y="64939"/>
                      <a:pt x="45832" y="65688"/>
                    </a:cubicBezTo>
                    <a:cubicBezTo>
                      <a:pt x="42341"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1" name="Freihandform 20">
                <a:extLst>
                  <a:ext uri="{FF2B5EF4-FFF2-40B4-BE49-F238E27FC236}">
                    <a16:creationId xmlns:a16="http://schemas.microsoft.com/office/drawing/2014/main" id="{CCE85D6E-AA5B-9284-A4F8-6AF55D94C338}"/>
                  </a:ext>
                </a:extLst>
              </p:cNvPr>
              <p:cNvSpPr/>
              <p:nvPr userDrawn="1"/>
            </p:nvSpPr>
            <p:spPr>
              <a:xfrm>
                <a:off x="656928" y="404674"/>
                <a:ext cx="59416" cy="65605"/>
              </a:xfrm>
              <a:custGeom>
                <a:avLst/>
                <a:gdLst>
                  <a:gd name="connsiteX0" fmla="*/ 45944 w 59416"/>
                  <a:gd name="connsiteY0" fmla="*/ 64450 h 65605"/>
                  <a:gd name="connsiteX1" fmla="*/ 43585 w 59416"/>
                  <a:gd name="connsiteY1" fmla="*/ 56207 h 65605"/>
                  <a:gd name="connsiteX2" fmla="*/ 42661 w 59416"/>
                  <a:gd name="connsiteY2" fmla="*/ 56207 h 65605"/>
                  <a:gd name="connsiteX3" fmla="*/ 34661 w 59416"/>
                  <a:gd name="connsiteY3" fmla="*/ 63153 h 65605"/>
                  <a:gd name="connsiteX4" fmla="*/ 22855 w 59416"/>
                  <a:gd name="connsiteY4" fmla="*/ 65605 h 65605"/>
                  <a:gd name="connsiteX5" fmla="*/ 5758 w 59416"/>
                  <a:gd name="connsiteY5" fmla="*/ 59520 h 65605"/>
                  <a:gd name="connsiteX6" fmla="*/ 0 w 59416"/>
                  <a:gd name="connsiteY6" fmla="*/ 42025 h 65605"/>
                  <a:gd name="connsiteX7" fmla="*/ 0 w 59416"/>
                  <a:gd name="connsiteY7" fmla="*/ 0 h 65605"/>
                  <a:gd name="connsiteX8" fmla="*/ 17559 w 59416"/>
                  <a:gd name="connsiteY8" fmla="*/ 0 h 65605"/>
                  <a:gd name="connsiteX9" fmla="*/ 17559 w 59416"/>
                  <a:gd name="connsiteY9" fmla="*/ 37643 h 65605"/>
                  <a:gd name="connsiteX10" fmla="*/ 20035 w 59416"/>
                  <a:gd name="connsiteY10" fmla="*/ 48106 h 65605"/>
                  <a:gd name="connsiteX11" fmla="*/ 27922 w 59416"/>
                  <a:gd name="connsiteY11" fmla="*/ 51596 h 65605"/>
                  <a:gd name="connsiteX12" fmla="*/ 38574 w 59416"/>
                  <a:gd name="connsiteY12" fmla="*/ 46666 h 65605"/>
                  <a:gd name="connsiteX13" fmla="*/ 41857 w 59416"/>
                  <a:gd name="connsiteY13" fmla="*/ 30321 h 65605"/>
                  <a:gd name="connsiteX14" fmla="*/ 41857 w 59416"/>
                  <a:gd name="connsiteY14" fmla="*/ 0 h 65605"/>
                  <a:gd name="connsiteX15" fmla="*/ 59417 w 59416"/>
                  <a:gd name="connsiteY15" fmla="*/ 0 h 65605"/>
                  <a:gd name="connsiteX16" fmla="*/ 59417 w 59416"/>
                  <a:gd name="connsiteY16" fmla="*/ 64450 h 65605"/>
                  <a:gd name="connsiteX17" fmla="*/ 45944 w 59416"/>
                  <a:gd name="connsiteY17" fmla="*/ 64450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5">
                    <a:moveTo>
                      <a:pt x="45944" y="64450"/>
                    </a:moveTo>
                    <a:lnTo>
                      <a:pt x="43585" y="56207"/>
                    </a:lnTo>
                    <a:lnTo>
                      <a:pt x="42661" y="56207"/>
                    </a:lnTo>
                    <a:cubicBezTo>
                      <a:pt x="40782" y="59204"/>
                      <a:pt x="38112" y="61522"/>
                      <a:pt x="34661" y="63153"/>
                    </a:cubicBezTo>
                    <a:cubicBezTo>
                      <a:pt x="31205" y="64788"/>
                      <a:pt x="27270" y="65605"/>
                      <a:pt x="22855" y="65605"/>
                    </a:cubicBezTo>
                    <a:cubicBezTo>
                      <a:pt x="15296" y="65605"/>
                      <a:pt x="9594" y="63577"/>
                      <a:pt x="5758" y="59520"/>
                    </a:cubicBezTo>
                    <a:cubicBezTo>
                      <a:pt x="1918" y="55467"/>
                      <a:pt x="0" y="49637"/>
                      <a:pt x="0" y="42025"/>
                    </a:cubicBezTo>
                    <a:lnTo>
                      <a:pt x="0" y="0"/>
                    </a:lnTo>
                    <a:lnTo>
                      <a:pt x="17559" y="0"/>
                    </a:lnTo>
                    <a:lnTo>
                      <a:pt x="17559" y="37643"/>
                    </a:lnTo>
                    <a:cubicBezTo>
                      <a:pt x="17559" y="42293"/>
                      <a:pt x="18384" y="45783"/>
                      <a:pt x="20035" y="48106"/>
                    </a:cubicBezTo>
                    <a:cubicBezTo>
                      <a:pt x="21685" y="50433"/>
                      <a:pt x="24315" y="51596"/>
                      <a:pt x="27922" y="51596"/>
                    </a:cubicBezTo>
                    <a:cubicBezTo>
                      <a:pt x="32838" y="51596"/>
                      <a:pt x="36389" y="49953"/>
                      <a:pt x="38574" y="46666"/>
                    </a:cubicBezTo>
                    <a:cubicBezTo>
                      <a:pt x="40760" y="43378"/>
                      <a:pt x="41857" y="37933"/>
                      <a:pt x="41857" y="30321"/>
                    </a:cubicBezTo>
                    <a:lnTo>
                      <a:pt x="41857" y="0"/>
                    </a:lnTo>
                    <a:lnTo>
                      <a:pt x="59417" y="0"/>
                    </a:lnTo>
                    <a:lnTo>
                      <a:pt x="59417" y="64450"/>
                    </a:lnTo>
                    <a:lnTo>
                      <a:pt x="45944" y="6445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2" name="Freihandform 21">
                <a:extLst>
                  <a:ext uri="{FF2B5EF4-FFF2-40B4-BE49-F238E27FC236}">
                    <a16:creationId xmlns:a16="http://schemas.microsoft.com/office/drawing/2014/main" id="{9775954D-AA9E-32FD-6DF7-AADC79114A95}"/>
                  </a:ext>
                </a:extLst>
              </p:cNvPr>
              <p:cNvSpPr/>
              <p:nvPr userDrawn="1"/>
            </p:nvSpPr>
            <p:spPr>
              <a:xfrm>
                <a:off x="728263"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70" y="62335"/>
                      <a:pt x="28069" y="63529"/>
                    </a:cubicBezTo>
                    <a:cubicBezTo>
                      <a:pt x="29469" y="64718"/>
                      <a:pt x="31322" y="65315"/>
                      <a:pt x="33624" y="6531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3" name="Freihandform 22">
                <a:extLst>
                  <a:ext uri="{FF2B5EF4-FFF2-40B4-BE49-F238E27FC236}">
                    <a16:creationId xmlns:a16="http://schemas.microsoft.com/office/drawing/2014/main" id="{BB237DC4-1621-E7EF-8377-1F8B539DC21F}"/>
                  </a:ext>
                </a:extLst>
              </p:cNvPr>
              <p:cNvSpPr/>
              <p:nvPr userDrawn="1"/>
            </p:nvSpPr>
            <p:spPr>
              <a:xfrm>
                <a:off x="782038"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59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3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59"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3"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4" name="Freihandform 23">
                <a:extLst>
                  <a:ext uri="{FF2B5EF4-FFF2-40B4-BE49-F238E27FC236}">
                    <a16:creationId xmlns:a16="http://schemas.microsoft.com/office/drawing/2014/main" id="{EF7F5B94-4691-FA6D-D20F-C1E33F0F51C9}"/>
                  </a:ext>
                </a:extLst>
              </p:cNvPr>
              <p:cNvSpPr/>
              <p:nvPr userDrawn="1"/>
            </p:nvSpPr>
            <p:spPr>
              <a:xfrm>
                <a:off x="840647"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4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8" y="0"/>
                      <a:pt x="31611" y="0"/>
                    </a:cubicBezTo>
                    <a:cubicBezTo>
                      <a:pt x="39058" y="0"/>
                      <a:pt x="45737" y="1461"/>
                      <a:pt x="51646" y="4381"/>
                    </a:cubicBezTo>
                    <a:lnTo>
                      <a:pt x="46467" y="17986"/>
                    </a:lnTo>
                    <a:cubicBezTo>
                      <a:pt x="43702" y="16872"/>
                      <a:pt x="41127" y="15959"/>
                      <a:pt x="38752" y="15248"/>
                    </a:cubicBezTo>
                    <a:cubicBezTo>
                      <a:pt x="36372" y="14537"/>
                      <a:pt x="33991" y="14182"/>
                      <a:pt x="31611" y="14182"/>
                    </a:cubicBezTo>
                    <a:cubicBezTo>
                      <a:pt x="22475" y="14182"/>
                      <a:pt x="17909" y="20677"/>
                      <a:pt x="17909" y="33666"/>
                    </a:cubicBezTo>
                    <a:cubicBezTo>
                      <a:pt x="17909" y="46270"/>
                      <a:pt x="22475" y="52576"/>
                      <a:pt x="31611" y="52576"/>
                    </a:cubicBezTo>
                    <a:cubicBezTo>
                      <a:pt x="34989" y="52576"/>
                      <a:pt x="38117" y="52122"/>
                      <a:pt x="40994" y="51222"/>
                    </a:cubicBezTo>
                    <a:cubicBezTo>
                      <a:pt x="43875" y="50318"/>
                      <a:pt x="46752" y="48904"/>
                      <a:pt x="49633" y="46983"/>
                    </a:cubicBezTo>
                    <a:lnTo>
                      <a:pt x="49633" y="62030"/>
                    </a:lnTo>
                    <a:cubicBezTo>
                      <a:pt x="46790"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5" name="Freihandform 24">
                <a:extLst>
                  <a:ext uri="{FF2B5EF4-FFF2-40B4-BE49-F238E27FC236}">
                    <a16:creationId xmlns:a16="http://schemas.microsoft.com/office/drawing/2014/main" id="{3818F5CA-5761-A260-B0C3-8D130F7905A9}"/>
                  </a:ext>
                </a:extLst>
              </p:cNvPr>
              <p:cNvSpPr/>
              <p:nvPr userDrawn="1"/>
            </p:nvSpPr>
            <p:spPr>
              <a:xfrm>
                <a:off x="905192" y="379425"/>
                <a:ext cx="59416" cy="89699"/>
              </a:xfrm>
              <a:custGeom>
                <a:avLst/>
                <a:gdLst>
                  <a:gd name="connsiteX0" fmla="*/ 59417 w 59416"/>
                  <a:gd name="connsiteY0" fmla="*/ 89700 h 89699"/>
                  <a:gd name="connsiteX1" fmla="*/ 41857 w 59416"/>
                  <a:gd name="connsiteY1" fmla="*/ 89700 h 89699"/>
                  <a:gd name="connsiteX2" fmla="*/ 41857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6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7" y="89700"/>
                    </a:lnTo>
                    <a:lnTo>
                      <a:pt x="41857" y="52056"/>
                    </a:lnTo>
                    <a:cubicBezTo>
                      <a:pt x="41857"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10" y="24039"/>
                      <a:pt x="36328" y="24039"/>
                    </a:cubicBezTo>
                    <a:cubicBezTo>
                      <a:pt x="43892" y="24039"/>
                      <a:pt x="49628" y="26076"/>
                      <a:pt x="53546" y="30150"/>
                    </a:cubicBezTo>
                    <a:cubicBezTo>
                      <a:pt x="57460" y="34224"/>
                      <a:pt x="59417" y="40065"/>
                      <a:pt x="59417" y="47675"/>
                    </a:cubicBezTo>
                    <a:lnTo>
                      <a:pt x="59417"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6" name="Freihandform 25">
                <a:extLst>
                  <a:ext uri="{FF2B5EF4-FFF2-40B4-BE49-F238E27FC236}">
                    <a16:creationId xmlns:a16="http://schemas.microsoft.com/office/drawing/2014/main" id="{23E7EA2C-606B-C14B-6003-F2F5210305E2}"/>
                  </a:ext>
                </a:extLst>
              </p:cNvPr>
              <p:cNvSpPr/>
              <p:nvPr userDrawn="1"/>
            </p:nvSpPr>
            <p:spPr>
              <a:xfrm>
                <a:off x="978773" y="403463"/>
                <a:ext cx="59304" cy="66812"/>
              </a:xfrm>
              <a:custGeom>
                <a:avLst/>
                <a:gdLst>
                  <a:gd name="connsiteX0" fmla="*/ 30574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4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4 w 59304"/>
                  <a:gd name="connsiteY12" fmla="*/ 29283 h 66812"/>
                  <a:gd name="connsiteX13" fmla="*/ 59304 w 59304"/>
                  <a:gd name="connsiteY13" fmla="*/ 37817 h 66812"/>
                  <a:gd name="connsiteX14" fmla="*/ 17793 w 59304"/>
                  <a:gd name="connsiteY14" fmla="*/ 37817 h 66812"/>
                  <a:gd name="connsiteX15" fmla="*/ 22225 w 59304"/>
                  <a:gd name="connsiteY15" fmla="*/ 49521 h 66812"/>
                  <a:gd name="connsiteX16" fmla="*/ 33857 w 59304"/>
                  <a:gd name="connsiteY16" fmla="*/ 53729 h 66812"/>
                  <a:gd name="connsiteX17" fmla="*/ 44855 w 59304"/>
                  <a:gd name="connsiteY17" fmla="*/ 52518 h 66812"/>
                  <a:gd name="connsiteX18" fmla="*/ 55676 w 59304"/>
                  <a:gd name="connsiteY18" fmla="*/ 48656 h 66812"/>
                  <a:gd name="connsiteX19" fmla="*/ 55676 w 59304"/>
                  <a:gd name="connsiteY19" fmla="*/ 62258 h 66812"/>
                  <a:gd name="connsiteX20" fmla="*/ 45831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4" y="12510"/>
                    </a:moveTo>
                    <a:cubicBezTo>
                      <a:pt x="26851" y="12510"/>
                      <a:pt x="23935" y="13692"/>
                      <a:pt x="21823" y="16055"/>
                    </a:cubicBezTo>
                    <a:cubicBezTo>
                      <a:pt x="19711" y="18419"/>
                      <a:pt x="18501" y="21772"/>
                      <a:pt x="18194" y="26114"/>
                    </a:cubicBezTo>
                    <a:lnTo>
                      <a:pt x="42838" y="26114"/>
                    </a:lnTo>
                    <a:cubicBezTo>
                      <a:pt x="42760" y="21772"/>
                      <a:pt x="41628" y="18419"/>
                      <a:pt x="39443" y="16055"/>
                    </a:cubicBezTo>
                    <a:cubicBezTo>
                      <a:pt x="37253" y="13692"/>
                      <a:pt x="34298" y="12510"/>
                      <a:pt x="30574"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4" y="20138"/>
                      <a:pt x="59304" y="29283"/>
                    </a:cubicBezTo>
                    <a:lnTo>
                      <a:pt x="59304" y="37817"/>
                    </a:lnTo>
                    <a:lnTo>
                      <a:pt x="17793" y="37817"/>
                    </a:lnTo>
                    <a:cubicBezTo>
                      <a:pt x="17983" y="42812"/>
                      <a:pt x="19464" y="46714"/>
                      <a:pt x="22225" y="49521"/>
                    </a:cubicBezTo>
                    <a:cubicBezTo>
                      <a:pt x="24989" y="52323"/>
                      <a:pt x="28868" y="53729"/>
                      <a:pt x="33857" y="53729"/>
                    </a:cubicBezTo>
                    <a:cubicBezTo>
                      <a:pt x="37732" y="53729"/>
                      <a:pt x="41400" y="53327"/>
                      <a:pt x="44855" y="52518"/>
                    </a:cubicBezTo>
                    <a:cubicBezTo>
                      <a:pt x="48307" y="51709"/>
                      <a:pt x="51914" y="50425"/>
                      <a:pt x="55676" y="48656"/>
                    </a:cubicBezTo>
                    <a:lnTo>
                      <a:pt x="55676" y="62258"/>
                    </a:lnTo>
                    <a:cubicBezTo>
                      <a:pt x="52605" y="63798"/>
                      <a:pt x="49326" y="64939"/>
                      <a:pt x="45831" y="65688"/>
                    </a:cubicBezTo>
                    <a:cubicBezTo>
                      <a:pt x="42341"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7" name="Freihandform 26">
                <a:extLst>
                  <a:ext uri="{FF2B5EF4-FFF2-40B4-BE49-F238E27FC236}">
                    <a16:creationId xmlns:a16="http://schemas.microsoft.com/office/drawing/2014/main" id="{B992BEA0-1D19-B202-5208-80A1026C824B}"/>
                  </a:ext>
                </a:extLst>
              </p:cNvPr>
              <p:cNvSpPr/>
              <p:nvPr userDrawn="1"/>
            </p:nvSpPr>
            <p:spPr>
              <a:xfrm>
                <a:off x="1080621" y="383632"/>
                <a:ext cx="69092" cy="86642"/>
              </a:xfrm>
              <a:custGeom>
                <a:avLst/>
                <a:gdLst>
                  <a:gd name="connsiteX0" fmla="*/ 35698 w 69092"/>
                  <a:gd name="connsiteY0" fmla="*/ 38163 h 86642"/>
                  <a:gd name="connsiteX1" fmla="*/ 69093 w 69092"/>
                  <a:gd name="connsiteY1" fmla="*/ 38163 h 86642"/>
                  <a:gd name="connsiteX2" fmla="*/ 69093 w 69092"/>
                  <a:gd name="connsiteY2" fmla="*/ 81859 h 86642"/>
                  <a:gd name="connsiteX3" fmla="*/ 53806 w 69092"/>
                  <a:gd name="connsiteY3" fmla="*/ 85579 h 86642"/>
                  <a:gd name="connsiteX4" fmla="*/ 39153 w 69092"/>
                  <a:gd name="connsiteY4" fmla="*/ 86643 h 86642"/>
                  <a:gd name="connsiteX5" fmla="*/ 10048 w 69092"/>
                  <a:gd name="connsiteY5" fmla="*/ 75432 h 86642"/>
                  <a:gd name="connsiteX6" fmla="*/ 0 w 69092"/>
                  <a:gd name="connsiteY6" fmla="*/ 43236 h 86642"/>
                  <a:gd name="connsiteX7" fmla="*/ 11659 w 69092"/>
                  <a:gd name="connsiteY7" fmla="*/ 11414 h 86642"/>
                  <a:gd name="connsiteX8" fmla="*/ 43987 w 69092"/>
                  <a:gd name="connsiteY8" fmla="*/ 0 h 86642"/>
                  <a:gd name="connsiteX9" fmla="*/ 68976 w 69092"/>
                  <a:gd name="connsiteY9" fmla="*/ 5188 h 86642"/>
                  <a:gd name="connsiteX10" fmla="*/ 63045 w 69092"/>
                  <a:gd name="connsiteY10" fmla="*/ 19485 h 86642"/>
                  <a:gd name="connsiteX11" fmla="*/ 43875 w 69092"/>
                  <a:gd name="connsiteY11" fmla="*/ 14873 h 86642"/>
                  <a:gd name="connsiteX12" fmla="*/ 25335 w 69092"/>
                  <a:gd name="connsiteY12" fmla="*/ 22655 h 86642"/>
                  <a:gd name="connsiteX13" fmla="*/ 18367 w 69092"/>
                  <a:gd name="connsiteY13" fmla="*/ 43582 h 86642"/>
                  <a:gd name="connsiteX14" fmla="*/ 23983 w 69092"/>
                  <a:gd name="connsiteY14" fmla="*/ 64537 h 86642"/>
                  <a:gd name="connsiteX15" fmla="*/ 40302 w 69092"/>
                  <a:gd name="connsiteY15" fmla="*/ 71773 h 86642"/>
                  <a:gd name="connsiteX16" fmla="*/ 51646 w 69092"/>
                  <a:gd name="connsiteY16" fmla="*/ 70618 h 86642"/>
                  <a:gd name="connsiteX17" fmla="*/ 51646 w 69092"/>
                  <a:gd name="connsiteY17" fmla="*/ 53037 h 86642"/>
                  <a:gd name="connsiteX18" fmla="*/ 35698 w 69092"/>
                  <a:gd name="connsiteY18" fmla="*/ 53037 h 86642"/>
                  <a:gd name="connsiteX19" fmla="*/ 35698 w 69092"/>
                  <a:gd name="connsiteY19" fmla="*/ 38163 h 8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92" h="86642">
                    <a:moveTo>
                      <a:pt x="35698" y="38163"/>
                    </a:moveTo>
                    <a:lnTo>
                      <a:pt x="69093" y="38163"/>
                    </a:lnTo>
                    <a:lnTo>
                      <a:pt x="69093" y="81859"/>
                    </a:lnTo>
                    <a:cubicBezTo>
                      <a:pt x="63680" y="83628"/>
                      <a:pt x="58583" y="84865"/>
                      <a:pt x="53806" y="85579"/>
                    </a:cubicBezTo>
                    <a:cubicBezTo>
                      <a:pt x="49028" y="86288"/>
                      <a:pt x="44143" y="86643"/>
                      <a:pt x="39153" y="86643"/>
                    </a:cubicBezTo>
                    <a:cubicBezTo>
                      <a:pt x="26445" y="86643"/>
                      <a:pt x="16747" y="82906"/>
                      <a:pt x="10048" y="75432"/>
                    </a:cubicBezTo>
                    <a:cubicBezTo>
                      <a:pt x="3352" y="67958"/>
                      <a:pt x="0" y="57224"/>
                      <a:pt x="0" y="43236"/>
                    </a:cubicBezTo>
                    <a:cubicBezTo>
                      <a:pt x="0" y="29631"/>
                      <a:pt x="3888" y="19023"/>
                      <a:pt x="11659" y="11414"/>
                    </a:cubicBezTo>
                    <a:cubicBezTo>
                      <a:pt x="19434" y="3805"/>
                      <a:pt x="30207" y="0"/>
                      <a:pt x="43987" y="0"/>
                    </a:cubicBezTo>
                    <a:cubicBezTo>
                      <a:pt x="52626" y="0"/>
                      <a:pt x="60955" y="1729"/>
                      <a:pt x="68976" y="5188"/>
                    </a:cubicBezTo>
                    <a:lnTo>
                      <a:pt x="63045" y="19485"/>
                    </a:lnTo>
                    <a:cubicBezTo>
                      <a:pt x="56903" y="16410"/>
                      <a:pt x="50514" y="14873"/>
                      <a:pt x="43875" y="14873"/>
                    </a:cubicBezTo>
                    <a:cubicBezTo>
                      <a:pt x="36160" y="14873"/>
                      <a:pt x="29978" y="17467"/>
                      <a:pt x="25335" y="22655"/>
                    </a:cubicBezTo>
                    <a:cubicBezTo>
                      <a:pt x="20691" y="27844"/>
                      <a:pt x="18367" y="34819"/>
                      <a:pt x="18367" y="43582"/>
                    </a:cubicBezTo>
                    <a:cubicBezTo>
                      <a:pt x="18367" y="52730"/>
                      <a:pt x="20238" y="59715"/>
                      <a:pt x="23983" y="64537"/>
                    </a:cubicBezTo>
                    <a:cubicBezTo>
                      <a:pt x="27724" y="69360"/>
                      <a:pt x="33166" y="71773"/>
                      <a:pt x="40302" y="71773"/>
                    </a:cubicBezTo>
                    <a:cubicBezTo>
                      <a:pt x="44026" y="71773"/>
                      <a:pt x="47806" y="71388"/>
                      <a:pt x="51646" y="70618"/>
                    </a:cubicBezTo>
                    <a:lnTo>
                      <a:pt x="51646" y="53037"/>
                    </a:lnTo>
                    <a:lnTo>
                      <a:pt x="35698" y="53037"/>
                    </a:lnTo>
                    <a:lnTo>
                      <a:pt x="35698" y="38163"/>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8" name="Freihandform 27">
                <a:extLst>
                  <a:ext uri="{FF2B5EF4-FFF2-40B4-BE49-F238E27FC236}">
                    <a16:creationId xmlns:a16="http://schemas.microsoft.com/office/drawing/2014/main" id="{3F4A8E1A-7F64-C759-7485-D15B7E9D5FC7}"/>
                  </a:ext>
                </a:extLst>
              </p:cNvPr>
              <p:cNvSpPr/>
              <p:nvPr userDrawn="1"/>
            </p:nvSpPr>
            <p:spPr>
              <a:xfrm>
                <a:off x="1164457" y="403463"/>
                <a:ext cx="59300" cy="66812"/>
              </a:xfrm>
              <a:custGeom>
                <a:avLst/>
                <a:gdLst>
                  <a:gd name="connsiteX0" fmla="*/ 30570 w 59300"/>
                  <a:gd name="connsiteY0" fmla="*/ 12510 h 66812"/>
                  <a:gd name="connsiteX1" fmla="*/ 21819 w 59300"/>
                  <a:gd name="connsiteY1" fmla="*/ 16055 h 66812"/>
                  <a:gd name="connsiteX2" fmla="*/ 18190 w 59300"/>
                  <a:gd name="connsiteY2" fmla="*/ 26114 h 66812"/>
                  <a:gd name="connsiteX3" fmla="*/ 42834 w 59300"/>
                  <a:gd name="connsiteY3" fmla="*/ 26114 h 66812"/>
                  <a:gd name="connsiteX4" fmla="*/ 39438 w 59300"/>
                  <a:gd name="connsiteY4" fmla="*/ 16055 h 66812"/>
                  <a:gd name="connsiteX5" fmla="*/ 30570 w 59300"/>
                  <a:gd name="connsiteY5" fmla="*/ 12510 h 66812"/>
                  <a:gd name="connsiteX6" fmla="*/ 33045 w 59300"/>
                  <a:gd name="connsiteY6" fmla="*/ 66812 h 66812"/>
                  <a:gd name="connsiteX7" fmla="*/ 8747 w 59300"/>
                  <a:gd name="connsiteY7" fmla="*/ 58223 h 66812"/>
                  <a:gd name="connsiteX8" fmla="*/ 0 w 59300"/>
                  <a:gd name="connsiteY8" fmla="*/ 33898 h 66812"/>
                  <a:gd name="connsiteX9" fmla="*/ 8086 w 59300"/>
                  <a:gd name="connsiteY9" fmla="*/ 8849 h 66812"/>
                  <a:gd name="connsiteX10" fmla="*/ 30454 w 59300"/>
                  <a:gd name="connsiteY10" fmla="*/ 0 h 66812"/>
                  <a:gd name="connsiteX11" fmla="*/ 51702 w 59300"/>
                  <a:gd name="connsiteY11" fmla="*/ 7783 h 66812"/>
                  <a:gd name="connsiteX12" fmla="*/ 59300 w 59300"/>
                  <a:gd name="connsiteY12" fmla="*/ 29283 h 66812"/>
                  <a:gd name="connsiteX13" fmla="*/ 59300 w 59300"/>
                  <a:gd name="connsiteY13" fmla="*/ 37817 h 66812"/>
                  <a:gd name="connsiteX14" fmla="*/ 17788 w 59300"/>
                  <a:gd name="connsiteY14" fmla="*/ 37817 h 66812"/>
                  <a:gd name="connsiteX15" fmla="*/ 22220 w 59300"/>
                  <a:gd name="connsiteY15" fmla="*/ 49521 h 66812"/>
                  <a:gd name="connsiteX16" fmla="*/ 33853 w 59300"/>
                  <a:gd name="connsiteY16" fmla="*/ 53729 h 66812"/>
                  <a:gd name="connsiteX17" fmla="*/ 44847 w 59300"/>
                  <a:gd name="connsiteY17" fmla="*/ 52518 h 66812"/>
                  <a:gd name="connsiteX18" fmla="*/ 55672 w 59300"/>
                  <a:gd name="connsiteY18" fmla="*/ 48656 h 66812"/>
                  <a:gd name="connsiteX19" fmla="*/ 55672 w 59300"/>
                  <a:gd name="connsiteY19" fmla="*/ 62258 h 66812"/>
                  <a:gd name="connsiteX20" fmla="*/ 45827 w 59300"/>
                  <a:gd name="connsiteY20" fmla="*/ 65688 h 66812"/>
                  <a:gd name="connsiteX21" fmla="*/ 33045 w 59300"/>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0" h="66812">
                    <a:moveTo>
                      <a:pt x="30570" y="12510"/>
                    </a:moveTo>
                    <a:cubicBezTo>
                      <a:pt x="26847" y="12510"/>
                      <a:pt x="23931" y="13692"/>
                      <a:pt x="21819" y="16055"/>
                    </a:cubicBezTo>
                    <a:cubicBezTo>
                      <a:pt x="19706" y="18419"/>
                      <a:pt x="18497" y="21772"/>
                      <a:pt x="18190" y="26114"/>
                    </a:cubicBezTo>
                    <a:lnTo>
                      <a:pt x="42834" y="26114"/>
                    </a:lnTo>
                    <a:cubicBezTo>
                      <a:pt x="42756" y="21772"/>
                      <a:pt x="41624" y="18419"/>
                      <a:pt x="39438" y="16055"/>
                    </a:cubicBezTo>
                    <a:cubicBezTo>
                      <a:pt x="37248" y="13692"/>
                      <a:pt x="34294" y="12510"/>
                      <a:pt x="30570" y="12510"/>
                    </a:cubicBezTo>
                    <a:close/>
                    <a:moveTo>
                      <a:pt x="33045" y="66812"/>
                    </a:moveTo>
                    <a:cubicBezTo>
                      <a:pt x="22683" y="66812"/>
                      <a:pt x="14583" y="63949"/>
                      <a:pt x="8747" y="58223"/>
                    </a:cubicBezTo>
                    <a:cubicBezTo>
                      <a:pt x="2916" y="52496"/>
                      <a:pt x="0" y="44387"/>
                      <a:pt x="0" y="33898"/>
                    </a:cubicBezTo>
                    <a:cubicBezTo>
                      <a:pt x="0" y="23098"/>
                      <a:pt x="2695" y="14749"/>
                      <a:pt x="8086" y="8849"/>
                    </a:cubicBezTo>
                    <a:cubicBezTo>
                      <a:pt x="13482" y="2950"/>
                      <a:pt x="20937" y="0"/>
                      <a:pt x="30454" y="0"/>
                    </a:cubicBezTo>
                    <a:cubicBezTo>
                      <a:pt x="39551" y="0"/>
                      <a:pt x="46635" y="2594"/>
                      <a:pt x="51702" y="7783"/>
                    </a:cubicBezTo>
                    <a:cubicBezTo>
                      <a:pt x="56769" y="12971"/>
                      <a:pt x="59300" y="20138"/>
                      <a:pt x="59300" y="29283"/>
                    </a:cubicBezTo>
                    <a:lnTo>
                      <a:pt x="59300" y="37817"/>
                    </a:lnTo>
                    <a:lnTo>
                      <a:pt x="17788" y="37817"/>
                    </a:lnTo>
                    <a:cubicBezTo>
                      <a:pt x="17978" y="42812"/>
                      <a:pt x="19460" y="46714"/>
                      <a:pt x="22220" y="49521"/>
                    </a:cubicBezTo>
                    <a:cubicBezTo>
                      <a:pt x="24985" y="52323"/>
                      <a:pt x="28864" y="53729"/>
                      <a:pt x="33853" y="53729"/>
                    </a:cubicBezTo>
                    <a:cubicBezTo>
                      <a:pt x="37728" y="53729"/>
                      <a:pt x="41395" y="53327"/>
                      <a:pt x="44847" y="52518"/>
                    </a:cubicBezTo>
                    <a:cubicBezTo>
                      <a:pt x="48302" y="51709"/>
                      <a:pt x="51914" y="50425"/>
                      <a:pt x="55672" y="48656"/>
                    </a:cubicBezTo>
                    <a:lnTo>
                      <a:pt x="55672" y="62258"/>
                    </a:lnTo>
                    <a:cubicBezTo>
                      <a:pt x="52605" y="63798"/>
                      <a:pt x="49322" y="64939"/>
                      <a:pt x="45827" y="65688"/>
                    </a:cubicBezTo>
                    <a:cubicBezTo>
                      <a:pt x="42337" y="66440"/>
                      <a:pt x="38073" y="66812"/>
                      <a:pt x="33045"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29" name="Freihandform 28">
                <a:extLst>
                  <a:ext uri="{FF2B5EF4-FFF2-40B4-BE49-F238E27FC236}">
                    <a16:creationId xmlns:a16="http://schemas.microsoft.com/office/drawing/2014/main" id="{10644928-1FD0-93C3-E62D-D3CB86673259}"/>
                  </a:ext>
                </a:extLst>
              </p:cNvPr>
              <p:cNvSpPr/>
              <p:nvPr userDrawn="1"/>
            </p:nvSpPr>
            <p:spPr>
              <a:xfrm>
                <a:off x="1234120"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31" y="24145"/>
                      <a:pt x="0" y="21330"/>
                      <a:pt x="0" y="17986"/>
                    </a:cubicBezTo>
                    <a:cubicBezTo>
                      <a:pt x="0" y="12260"/>
                      <a:pt x="2216"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0" name="Freihandform 29">
                <a:extLst>
                  <a:ext uri="{FF2B5EF4-FFF2-40B4-BE49-F238E27FC236}">
                    <a16:creationId xmlns:a16="http://schemas.microsoft.com/office/drawing/2014/main" id="{F1644F54-6205-C79D-50D8-170F3B396D3C}"/>
                  </a:ext>
                </a:extLst>
              </p:cNvPr>
              <p:cNvSpPr/>
              <p:nvPr userDrawn="1"/>
            </p:nvSpPr>
            <p:spPr>
              <a:xfrm>
                <a:off x="1292729" y="403463"/>
                <a:ext cx="59304" cy="66812"/>
              </a:xfrm>
              <a:custGeom>
                <a:avLst/>
                <a:gdLst>
                  <a:gd name="connsiteX0" fmla="*/ 30575 w 59304"/>
                  <a:gd name="connsiteY0" fmla="*/ 12510 h 66812"/>
                  <a:gd name="connsiteX1" fmla="*/ 21823 w 59304"/>
                  <a:gd name="connsiteY1" fmla="*/ 16055 h 66812"/>
                  <a:gd name="connsiteX2" fmla="*/ 18194 w 59304"/>
                  <a:gd name="connsiteY2" fmla="*/ 26114 h 66812"/>
                  <a:gd name="connsiteX3" fmla="*/ 42838 w 59304"/>
                  <a:gd name="connsiteY3" fmla="*/ 26114 h 66812"/>
                  <a:gd name="connsiteX4" fmla="*/ 39443 w 59304"/>
                  <a:gd name="connsiteY4" fmla="*/ 16055 h 66812"/>
                  <a:gd name="connsiteX5" fmla="*/ 30575 w 59304"/>
                  <a:gd name="connsiteY5" fmla="*/ 12510 h 66812"/>
                  <a:gd name="connsiteX6" fmla="*/ 33050 w 59304"/>
                  <a:gd name="connsiteY6" fmla="*/ 66812 h 66812"/>
                  <a:gd name="connsiteX7" fmla="*/ 8752 w 59304"/>
                  <a:gd name="connsiteY7" fmla="*/ 58223 h 66812"/>
                  <a:gd name="connsiteX8" fmla="*/ 0 w 59304"/>
                  <a:gd name="connsiteY8" fmla="*/ 33898 h 66812"/>
                  <a:gd name="connsiteX9" fmla="*/ 8091 w 59304"/>
                  <a:gd name="connsiteY9" fmla="*/ 8849 h 66812"/>
                  <a:gd name="connsiteX10" fmla="*/ 30458 w 59304"/>
                  <a:gd name="connsiteY10" fmla="*/ 0 h 66812"/>
                  <a:gd name="connsiteX11" fmla="*/ 51706 w 59304"/>
                  <a:gd name="connsiteY11" fmla="*/ 7783 h 66812"/>
                  <a:gd name="connsiteX12" fmla="*/ 59305 w 59304"/>
                  <a:gd name="connsiteY12" fmla="*/ 29283 h 66812"/>
                  <a:gd name="connsiteX13" fmla="*/ 59305 w 59304"/>
                  <a:gd name="connsiteY13" fmla="*/ 37817 h 66812"/>
                  <a:gd name="connsiteX14" fmla="*/ 17793 w 59304"/>
                  <a:gd name="connsiteY14" fmla="*/ 37817 h 66812"/>
                  <a:gd name="connsiteX15" fmla="*/ 22225 w 59304"/>
                  <a:gd name="connsiteY15" fmla="*/ 49521 h 66812"/>
                  <a:gd name="connsiteX16" fmla="*/ 33858 w 59304"/>
                  <a:gd name="connsiteY16" fmla="*/ 53729 h 66812"/>
                  <a:gd name="connsiteX17" fmla="*/ 44851 w 59304"/>
                  <a:gd name="connsiteY17" fmla="*/ 52518 h 66812"/>
                  <a:gd name="connsiteX18" fmla="*/ 55676 w 59304"/>
                  <a:gd name="connsiteY18" fmla="*/ 48656 h 66812"/>
                  <a:gd name="connsiteX19" fmla="*/ 55676 w 59304"/>
                  <a:gd name="connsiteY19" fmla="*/ 62258 h 66812"/>
                  <a:gd name="connsiteX20" fmla="*/ 45832 w 59304"/>
                  <a:gd name="connsiteY20" fmla="*/ 65688 h 66812"/>
                  <a:gd name="connsiteX21" fmla="*/ 33050 w 59304"/>
                  <a:gd name="connsiteY21" fmla="*/ 66812 h 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04" h="66812">
                    <a:moveTo>
                      <a:pt x="30575" y="12510"/>
                    </a:moveTo>
                    <a:cubicBezTo>
                      <a:pt x="26851" y="12510"/>
                      <a:pt x="23935" y="13692"/>
                      <a:pt x="21823" y="16055"/>
                    </a:cubicBezTo>
                    <a:cubicBezTo>
                      <a:pt x="19711" y="18419"/>
                      <a:pt x="18501" y="21772"/>
                      <a:pt x="18194" y="26114"/>
                    </a:cubicBezTo>
                    <a:lnTo>
                      <a:pt x="42838" y="26114"/>
                    </a:lnTo>
                    <a:cubicBezTo>
                      <a:pt x="42760" y="21772"/>
                      <a:pt x="41629" y="18419"/>
                      <a:pt x="39443" y="16055"/>
                    </a:cubicBezTo>
                    <a:cubicBezTo>
                      <a:pt x="37253" y="13692"/>
                      <a:pt x="34298" y="12510"/>
                      <a:pt x="30575" y="12510"/>
                    </a:cubicBezTo>
                    <a:close/>
                    <a:moveTo>
                      <a:pt x="33050" y="66812"/>
                    </a:moveTo>
                    <a:cubicBezTo>
                      <a:pt x="22687" y="66812"/>
                      <a:pt x="14587" y="63949"/>
                      <a:pt x="8752" y="58223"/>
                    </a:cubicBezTo>
                    <a:cubicBezTo>
                      <a:pt x="2920" y="52496"/>
                      <a:pt x="0" y="44387"/>
                      <a:pt x="0" y="33898"/>
                    </a:cubicBezTo>
                    <a:cubicBezTo>
                      <a:pt x="0" y="23098"/>
                      <a:pt x="2700" y="14749"/>
                      <a:pt x="8091" y="8849"/>
                    </a:cubicBezTo>
                    <a:cubicBezTo>
                      <a:pt x="13486" y="2950"/>
                      <a:pt x="20942" y="0"/>
                      <a:pt x="30458" y="0"/>
                    </a:cubicBezTo>
                    <a:cubicBezTo>
                      <a:pt x="39555" y="0"/>
                      <a:pt x="46639" y="2594"/>
                      <a:pt x="51706" y="7783"/>
                    </a:cubicBezTo>
                    <a:cubicBezTo>
                      <a:pt x="56769" y="12971"/>
                      <a:pt x="59305" y="20138"/>
                      <a:pt x="59305" y="29283"/>
                    </a:cubicBezTo>
                    <a:lnTo>
                      <a:pt x="59305" y="37817"/>
                    </a:lnTo>
                    <a:lnTo>
                      <a:pt x="17793" y="37817"/>
                    </a:lnTo>
                    <a:cubicBezTo>
                      <a:pt x="17983" y="42812"/>
                      <a:pt x="19464" y="46714"/>
                      <a:pt x="22225" y="49521"/>
                    </a:cubicBezTo>
                    <a:cubicBezTo>
                      <a:pt x="24989" y="52323"/>
                      <a:pt x="28868" y="53729"/>
                      <a:pt x="33858" y="53729"/>
                    </a:cubicBezTo>
                    <a:cubicBezTo>
                      <a:pt x="37732" y="53729"/>
                      <a:pt x="41400" y="53327"/>
                      <a:pt x="44851" y="52518"/>
                    </a:cubicBezTo>
                    <a:cubicBezTo>
                      <a:pt x="48307" y="51709"/>
                      <a:pt x="51914" y="50425"/>
                      <a:pt x="55676" y="48656"/>
                    </a:cubicBezTo>
                    <a:lnTo>
                      <a:pt x="55676" y="62258"/>
                    </a:lnTo>
                    <a:cubicBezTo>
                      <a:pt x="52605" y="63798"/>
                      <a:pt x="49326" y="64939"/>
                      <a:pt x="45832" y="65688"/>
                    </a:cubicBezTo>
                    <a:cubicBezTo>
                      <a:pt x="42337" y="66440"/>
                      <a:pt x="38078" y="66812"/>
                      <a:pt x="33050" y="6681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1" name="Freihandform 30">
                <a:extLst>
                  <a:ext uri="{FF2B5EF4-FFF2-40B4-BE49-F238E27FC236}">
                    <a16:creationId xmlns:a16="http://schemas.microsoft.com/office/drawing/2014/main" id="{55CC382C-25C7-270F-3209-D1D890C7339D}"/>
                  </a:ext>
                </a:extLst>
              </p:cNvPr>
              <p:cNvSpPr/>
              <p:nvPr userDrawn="1"/>
            </p:nvSpPr>
            <p:spPr>
              <a:xfrm>
                <a:off x="1366315"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2" name="Freihandform 31">
                <a:extLst>
                  <a:ext uri="{FF2B5EF4-FFF2-40B4-BE49-F238E27FC236}">
                    <a16:creationId xmlns:a16="http://schemas.microsoft.com/office/drawing/2014/main" id="{A4E31C4C-880C-5194-E07D-1A677E5C708A}"/>
                  </a:ext>
                </a:extLst>
              </p:cNvPr>
              <p:cNvSpPr/>
              <p:nvPr userDrawn="1"/>
            </p:nvSpPr>
            <p:spPr>
              <a:xfrm>
                <a:off x="1402298" y="379424"/>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3" name="Freihandform 32">
                <a:extLst>
                  <a:ext uri="{FF2B5EF4-FFF2-40B4-BE49-F238E27FC236}">
                    <a16:creationId xmlns:a16="http://schemas.microsoft.com/office/drawing/2014/main" id="{B90D3855-4182-3E5F-80E2-936A61DD7528}"/>
                  </a:ext>
                </a:extLst>
              </p:cNvPr>
              <p:cNvSpPr/>
              <p:nvPr userDrawn="1"/>
            </p:nvSpPr>
            <p:spPr>
              <a:xfrm>
                <a:off x="1434367" y="403464"/>
                <a:ext cx="48825" cy="66815"/>
              </a:xfrm>
              <a:custGeom>
                <a:avLst/>
                <a:gdLst>
                  <a:gd name="connsiteX0" fmla="*/ 48825 w 48825"/>
                  <a:gd name="connsiteY0" fmla="*/ 46522 h 66815"/>
                  <a:gd name="connsiteX1" fmla="*/ 41944 w 48825"/>
                  <a:gd name="connsiteY1" fmla="*/ 61625 h 66815"/>
                  <a:gd name="connsiteX2" fmla="*/ 21361 w 48825"/>
                  <a:gd name="connsiteY2" fmla="*/ 66815 h 66815"/>
                  <a:gd name="connsiteX3" fmla="*/ 9387 w 48825"/>
                  <a:gd name="connsiteY3" fmla="*/ 65864 h 66815"/>
                  <a:gd name="connsiteX4" fmla="*/ 117 w 48825"/>
                  <a:gd name="connsiteY4" fmla="*/ 63065 h 66815"/>
                  <a:gd name="connsiteX5" fmla="*/ 117 w 48825"/>
                  <a:gd name="connsiteY5" fmla="*/ 48537 h 66815"/>
                  <a:gd name="connsiteX6" fmla="*/ 11140 w 48825"/>
                  <a:gd name="connsiteY6" fmla="*/ 52404 h 66815"/>
                  <a:gd name="connsiteX7" fmla="*/ 21935 w 48825"/>
                  <a:gd name="connsiteY7" fmla="*/ 53957 h 66815"/>
                  <a:gd name="connsiteX8" fmla="*/ 31495 w 48825"/>
                  <a:gd name="connsiteY8" fmla="*/ 48425 h 66815"/>
                  <a:gd name="connsiteX9" fmla="*/ 30229 w 48825"/>
                  <a:gd name="connsiteY9" fmla="*/ 45051 h 66815"/>
                  <a:gd name="connsiteX10" fmla="*/ 25853 w 48825"/>
                  <a:gd name="connsiteY10" fmla="*/ 42110 h 66815"/>
                  <a:gd name="connsiteX11" fmla="*/ 17564 w 48825"/>
                  <a:gd name="connsiteY11" fmla="*/ 38278 h 66815"/>
                  <a:gd name="connsiteX12" fmla="*/ 6652 w 48825"/>
                  <a:gd name="connsiteY12" fmla="*/ 32513 h 66815"/>
                  <a:gd name="connsiteX13" fmla="*/ 1585 w 48825"/>
                  <a:gd name="connsiteY13" fmla="*/ 26431 h 66815"/>
                  <a:gd name="connsiteX14" fmla="*/ 0 w 48825"/>
                  <a:gd name="connsiteY14" fmla="*/ 17986 h 66815"/>
                  <a:gd name="connsiteX15" fmla="*/ 6652 w 48825"/>
                  <a:gd name="connsiteY15" fmla="*/ 4698 h 66815"/>
                  <a:gd name="connsiteX16" fmla="*/ 25508 w 48825"/>
                  <a:gd name="connsiteY16" fmla="*/ 0 h 66815"/>
                  <a:gd name="connsiteX17" fmla="*/ 48134 w 48825"/>
                  <a:gd name="connsiteY17" fmla="*/ 5073 h 66815"/>
                  <a:gd name="connsiteX18" fmla="*/ 42838 w 48825"/>
                  <a:gd name="connsiteY18" fmla="*/ 17756 h 66815"/>
                  <a:gd name="connsiteX19" fmla="*/ 33797 w 48825"/>
                  <a:gd name="connsiteY19" fmla="*/ 14355 h 66815"/>
                  <a:gd name="connsiteX20" fmla="*/ 25218 w 48825"/>
                  <a:gd name="connsiteY20" fmla="*/ 13028 h 66815"/>
                  <a:gd name="connsiteX21" fmla="*/ 17447 w 48825"/>
                  <a:gd name="connsiteY21" fmla="*/ 17237 h 66815"/>
                  <a:gd name="connsiteX22" fmla="*/ 19952 w 48825"/>
                  <a:gd name="connsiteY22" fmla="*/ 21330 h 66815"/>
                  <a:gd name="connsiteX23" fmla="*/ 30920 w 48825"/>
                  <a:gd name="connsiteY23" fmla="*/ 26460 h 66815"/>
                  <a:gd name="connsiteX24" fmla="*/ 41974 w 48825"/>
                  <a:gd name="connsiteY24" fmla="*/ 32167 h 66815"/>
                  <a:gd name="connsiteX25" fmla="*/ 47158 w 48825"/>
                  <a:gd name="connsiteY25" fmla="*/ 38278 h 66815"/>
                  <a:gd name="connsiteX26" fmla="*/ 48825 w 48825"/>
                  <a:gd name="connsiteY26" fmla="*/ 4652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5">
                    <a:moveTo>
                      <a:pt x="48825" y="46522"/>
                    </a:moveTo>
                    <a:cubicBezTo>
                      <a:pt x="48825" y="53131"/>
                      <a:pt x="46531" y="58165"/>
                      <a:pt x="41944" y="61625"/>
                    </a:cubicBezTo>
                    <a:cubicBezTo>
                      <a:pt x="37356" y="65085"/>
                      <a:pt x="30497" y="66815"/>
                      <a:pt x="21361" y="66815"/>
                    </a:cubicBezTo>
                    <a:cubicBezTo>
                      <a:pt x="16678" y="66815"/>
                      <a:pt x="12687" y="66495"/>
                      <a:pt x="9387" y="65864"/>
                    </a:cubicBezTo>
                    <a:cubicBezTo>
                      <a:pt x="6086" y="65228"/>
                      <a:pt x="2993" y="64298"/>
                      <a:pt x="117" y="63065"/>
                    </a:cubicBezTo>
                    <a:lnTo>
                      <a:pt x="117" y="48537"/>
                    </a:lnTo>
                    <a:cubicBezTo>
                      <a:pt x="3378" y="50077"/>
                      <a:pt x="7054" y="51366"/>
                      <a:pt x="11140" y="52404"/>
                    </a:cubicBezTo>
                    <a:cubicBezTo>
                      <a:pt x="15231" y="53438"/>
                      <a:pt x="18829" y="53957"/>
                      <a:pt x="21935" y="53957"/>
                    </a:cubicBezTo>
                    <a:cubicBezTo>
                      <a:pt x="28311" y="53957"/>
                      <a:pt x="31495" y="52114"/>
                      <a:pt x="31495" y="48425"/>
                    </a:cubicBezTo>
                    <a:cubicBezTo>
                      <a:pt x="31495" y="47041"/>
                      <a:pt x="31071" y="45916"/>
                      <a:pt x="30229" y="45051"/>
                    </a:cubicBezTo>
                    <a:cubicBezTo>
                      <a:pt x="29382" y="44186"/>
                      <a:pt x="27927" y="43209"/>
                      <a:pt x="25853" y="42110"/>
                    </a:cubicBezTo>
                    <a:cubicBezTo>
                      <a:pt x="23780" y="41016"/>
                      <a:pt x="21015" y="39740"/>
                      <a:pt x="17564" y="38278"/>
                    </a:cubicBezTo>
                    <a:cubicBezTo>
                      <a:pt x="12609" y="36202"/>
                      <a:pt x="8972" y="34282"/>
                      <a:pt x="6652" y="32513"/>
                    </a:cubicBezTo>
                    <a:cubicBezTo>
                      <a:pt x="4328" y="30744"/>
                      <a:pt x="2639" y="28718"/>
                      <a:pt x="1585" y="26431"/>
                    </a:cubicBezTo>
                    <a:cubicBezTo>
                      <a:pt x="527" y="24145"/>
                      <a:pt x="0" y="21330"/>
                      <a:pt x="0" y="17986"/>
                    </a:cubicBezTo>
                    <a:cubicBezTo>
                      <a:pt x="0" y="12260"/>
                      <a:pt x="2220" y="7831"/>
                      <a:pt x="6652" y="4698"/>
                    </a:cubicBezTo>
                    <a:cubicBezTo>
                      <a:pt x="11084" y="1566"/>
                      <a:pt x="17369" y="0"/>
                      <a:pt x="25508" y="0"/>
                    </a:cubicBezTo>
                    <a:cubicBezTo>
                      <a:pt x="33261" y="0"/>
                      <a:pt x="40803" y="1691"/>
                      <a:pt x="48134" y="5073"/>
                    </a:cubicBezTo>
                    <a:lnTo>
                      <a:pt x="42838" y="17756"/>
                    </a:lnTo>
                    <a:cubicBezTo>
                      <a:pt x="39611" y="16372"/>
                      <a:pt x="36600" y="15239"/>
                      <a:pt x="33797" y="14355"/>
                    </a:cubicBezTo>
                    <a:cubicBezTo>
                      <a:pt x="30998" y="13470"/>
                      <a:pt x="28138" y="13028"/>
                      <a:pt x="25218" y="13028"/>
                    </a:cubicBezTo>
                    <a:cubicBezTo>
                      <a:pt x="20039" y="13028"/>
                      <a:pt x="17447" y="14431"/>
                      <a:pt x="17447" y="17237"/>
                    </a:cubicBezTo>
                    <a:cubicBezTo>
                      <a:pt x="17447" y="18812"/>
                      <a:pt x="18281" y="20177"/>
                      <a:pt x="19952" y="21330"/>
                    </a:cubicBezTo>
                    <a:cubicBezTo>
                      <a:pt x="21620" y="22483"/>
                      <a:pt x="25279" y="24193"/>
                      <a:pt x="30920" y="26460"/>
                    </a:cubicBezTo>
                    <a:cubicBezTo>
                      <a:pt x="35948" y="28498"/>
                      <a:pt x="39633" y="30398"/>
                      <a:pt x="41974" y="32167"/>
                    </a:cubicBezTo>
                    <a:cubicBezTo>
                      <a:pt x="44315" y="33936"/>
                      <a:pt x="46043" y="35973"/>
                      <a:pt x="47158" y="38278"/>
                    </a:cubicBezTo>
                    <a:cubicBezTo>
                      <a:pt x="48268" y="40584"/>
                      <a:pt x="48825" y="43334"/>
                      <a:pt x="48825" y="46522"/>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4" name="Freihandform 33">
                <a:extLst>
                  <a:ext uri="{FF2B5EF4-FFF2-40B4-BE49-F238E27FC236}">
                    <a16:creationId xmlns:a16="http://schemas.microsoft.com/office/drawing/2014/main" id="{E0CF9838-3F2D-92EF-9A68-604DC59D4B66}"/>
                  </a:ext>
                </a:extLst>
              </p:cNvPr>
              <p:cNvSpPr/>
              <p:nvPr userDrawn="1"/>
            </p:nvSpPr>
            <p:spPr>
              <a:xfrm>
                <a:off x="1492976" y="403461"/>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6 h 66813"/>
                  <a:gd name="connsiteX6" fmla="*/ 38752 w 51645"/>
                  <a:gd name="connsiteY6" fmla="*/ 15248 h 66813"/>
                  <a:gd name="connsiteX7" fmla="*/ 31611 w 51645"/>
                  <a:gd name="connsiteY7" fmla="*/ 14182 h 66813"/>
                  <a:gd name="connsiteX8" fmla="*/ 17909 w 51645"/>
                  <a:gd name="connsiteY8" fmla="*/ 33666 h 66813"/>
                  <a:gd name="connsiteX9" fmla="*/ 31611 w 51645"/>
                  <a:gd name="connsiteY9" fmla="*/ 52576 h 66813"/>
                  <a:gd name="connsiteX10" fmla="*/ 40998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9"/>
                      <a:pt x="2726" y="14460"/>
                      <a:pt x="8177" y="8676"/>
                    </a:cubicBezTo>
                    <a:cubicBezTo>
                      <a:pt x="13629" y="2892"/>
                      <a:pt x="21439" y="0"/>
                      <a:pt x="31611" y="0"/>
                    </a:cubicBezTo>
                    <a:cubicBezTo>
                      <a:pt x="39058" y="0"/>
                      <a:pt x="45737" y="1461"/>
                      <a:pt x="51646" y="4381"/>
                    </a:cubicBezTo>
                    <a:lnTo>
                      <a:pt x="46467" y="17986"/>
                    </a:lnTo>
                    <a:cubicBezTo>
                      <a:pt x="43702" y="16872"/>
                      <a:pt x="41132" y="15959"/>
                      <a:pt x="38752" y="15248"/>
                    </a:cubicBezTo>
                    <a:cubicBezTo>
                      <a:pt x="36371" y="14537"/>
                      <a:pt x="33991" y="14182"/>
                      <a:pt x="31611" y="14182"/>
                    </a:cubicBezTo>
                    <a:cubicBezTo>
                      <a:pt x="22475" y="14182"/>
                      <a:pt x="17909" y="20677"/>
                      <a:pt x="17909" y="33666"/>
                    </a:cubicBezTo>
                    <a:cubicBezTo>
                      <a:pt x="17909" y="46270"/>
                      <a:pt x="22475" y="52576"/>
                      <a:pt x="31611" y="52576"/>
                    </a:cubicBezTo>
                    <a:cubicBezTo>
                      <a:pt x="34989" y="52576"/>
                      <a:pt x="38117" y="52122"/>
                      <a:pt x="40998"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5" name="Freihandform 34">
                <a:extLst>
                  <a:ext uri="{FF2B5EF4-FFF2-40B4-BE49-F238E27FC236}">
                    <a16:creationId xmlns:a16="http://schemas.microsoft.com/office/drawing/2014/main" id="{3839627E-A13F-CB81-4962-941546417204}"/>
                  </a:ext>
                </a:extLst>
              </p:cNvPr>
              <p:cNvSpPr/>
              <p:nvPr userDrawn="1"/>
            </p:nvSpPr>
            <p:spPr>
              <a:xfrm>
                <a:off x="1557520" y="379425"/>
                <a:ext cx="59416" cy="89699"/>
              </a:xfrm>
              <a:custGeom>
                <a:avLst/>
                <a:gdLst>
                  <a:gd name="connsiteX0" fmla="*/ 59417 w 59416"/>
                  <a:gd name="connsiteY0" fmla="*/ 89700 h 89699"/>
                  <a:gd name="connsiteX1" fmla="*/ 41858 w 59416"/>
                  <a:gd name="connsiteY1" fmla="*/ 89700 h 89699"/>
                  <a:gd name="connsiteX2" fmla="*/ 41858 w 59416"/>
                  <a:gd name="connsiteY2" fmla="*/ 52056 h 89699"/>
                  <a:gd name="connsiteX3" fmla="*/ 31495 w 59416"/>
                  <a:gd name="connsiteY3" fmla="*/ 38105 h 89699"/>
                  <a:gd name="connsiteX4" fmla="*/ 20842 w 59416"/>
                  <a:gd name="connsiteY4" fmla="*/ 43120 h 89699"/>
                  <a:gd name="connsiteX5" fmla="*/ 17559 w 59416"/>
                  <a:gd name="connsiteY5" fmla="*/ 59377 h 89699"/>
                  <a:gd name="connsiteX6" fmla="*/ 17559 w 59416"/>
                  <a:gd name="connsiteY6" fmla="*/ 89700 h 89699"/>
                  <a:gd name="connsiteX7" fmla="*/ 0 w 59416"/>
                  <a:gd name="connsiteY7" fmla="*/ 89700 h 89699"/>
                  <a:gd name="connsiteX8" fmla="*/ 0 w 59416"/>
                  <a:gd name="connsiteY8" fmla="*/ 0 h 89699"/>
                  <a:gd name="connsiteX9" fmla="*/ 17559 w 59416"/>
                  <a:gd name="connsiteY9" fmla="*/ 0 h 89699"/>
                  <a:gd name="connsiteX10" fmla="*/ 17559 w 59416"/>
                  <a:gd name="connsiteY10" fmla="*/ 18274 h 89699"/>
                  <a:gd name="connsiteX11" fmla="*/ 17158 w 59416"/>
                  <a:gd name="connsiteY11" fmla="*/ 28305 h 89699"/>
                  <a:gd name="connsiteX12" fmla="*/ 16752 w 59416"/>
                  <a:gd name="connsiteY12" fmla="*/ 33493 h 89699"/>
                  <a:gd name="connsiteX13" fmla="*/ 17676 w 59416"/>
                  <a:gd name="connsiteY13" fmla="*/ 33493 h 89699"/>
                  <a:gd name="connsiteX14" fmla="*/ 36328 w 59416"/>
                  <a:gd name="connsiteY14" fmla="*/ 24039 h 89699"/>
                  <a:gd name="connsiteX15" fmla="*/ 53542 w 59416"/>
                  <a:gd name="connsiteY15" fmla="*/ 30150 h 89699"/>
                  <a:gd name="connsiteX16" fmla="*/ 59417 w 59416"/>
                  <a:gd name="connsiteY16" fmla="*/ 47675 h 89699"/>
                  <a:gd name="connsiteX17" fmla="*/ 59417 w 59416"/>
                  <a:gd name="connsiteY17" fmla="*/ 89700 h 8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9">
                    <a:moveTo>
                      <a:pt x="59417" y="89700"/>
                    </a:moveTo>
                    <a:lnTo>
                      <a:pt x="41858" y="89700"/>
                    </a:lnTo>
                    <a:lnTo>
                      <a:pt x="41858" y="52056"/>
                    </a:lnTo>
                    <a:cubicBezTo>
                      <a:pt x="41858" y="42755"/>
                      <a:pt x="38402" y="38105"/>
                      <a:pt x="31495" y="38105"/>
                    </a:cubicBezTo>
                    <a:cubicBezTo>
                      <a:pt x="26579" y="38105"/>
                      <a:pt x="23028" y="39777"/>
                      <a:pt x="20842" y="43120"/>
                    </a:cubicBezTo>
                    <a:cubicBezTo>
                      <a:pt x="18652" y="46464"/>
                      <a:pt x="17559" y="51883"/>
                      <a:pt x="17559" y="59377"/>
                    </a:cubicBezTo>
                    <a:lnTo>
                      <a:pt x="17559" y="89700"/>
                    </a:lnTo>
                    <a:lnTo>
                      <a:pt x="0" y="89700"/>
                    </a:lnTo>
                    <a:lnTo>
                      <a:pt x="0" y="0"/>
                    </a:lnTo>
                    <a:lnTo>
                      <a:pt x="17559" y="0"/>
                    </a:lnTo>
                    <a:lnTo>
                      <a:pt x="17559" y="18274"/>
                    </a:lnTo>
                    <a:cubicBezTo>
                      <a:pt x="17559" y="19696"/>
                      <a:pt x="17426" y="23040"/>
                      <a:pt x="17158" y="28305"/>
                    </a:cubicBezTo>
                    <a:lnTo>
                      <a:pt x="16752" y="33493"/>
                    </a:lnTo>
                    <a:lnTo>
                      <a:pt x="17676" y="33493"/>
                    </a:lnTo>
                    <a:cubicBezTo>
                      <a:pt x="21590" y="27191"/>
                      <a:pt x="27806" y="24039"/>
                      <a:pt x="36328" y="24039"/>
                    </a:cubicBezTo>
                    <a:cubicBezTo>
                      <a:pt x="43892" y="24039"/>
                      <a:pt x="49629" y="26076"/>
                      <a:pt x="53542" y="30150"/>
                    </a:cubicBezTo>
                    <a:cubicBezTo>
                      <a:pt x="57460" y="34224"/>
                      <a:pt x="59417" y="40065"/>
                      <a:pt x="59417" y="47675"/>
                    </a:cubicBezTo>
                    <a:lnTo>
                      <a:pt x="59417"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6" name="Freihandform 35">
                <a:extLst>
                  <a:ext uri="{FF2B5EF4-FFF2-40B4-BE49-F238E27FC236}">
                    <a16:creationId xmlns:a16="http://schemas.microsoft.com/office/drawing/2014/main" id="{4988E785-341A-8092-F911-533166800003}"/>
                  </a:ext>
                </a:extLst>
              </p:cNvPr>
              <p:cNvSpPr/>
              <p:nvPr userDrawn="1"/>
            </p:nvSpPr>
            <p:spPr>
              <a:xfrm>
                <a:off x="1630755" y="403349"/>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5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9 h 66930"/>
                  <a:gd name="connsiteX9" fmla="*/ 39957 w 57403"/>
                  <a:gd name="connsiteY9" fmla="*/ 25653 h 66930"/>
                  <a:gd name="connsiteX10" fmla="*/ 39957 w 57403"/>
                  <a:gd name="connsiteY10" fmla="*/ 22828 h 66930"/>
                  <a:gd name="connsiteX11" fmla="*/ 29940 w 57403"/>
                  <a:gd name="connsiteY11" fmla="*/ 13028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2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4"/>
                      <a:pt x="32155"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2"/>
                      <a:pt x="19153" y="26345"/>
                      <a:pt x="28791" y="25999"/>
                    </a:cubicBezTo>
                    <a:lnTo>
                      <a:pt x="39957" y="25653"/>
                    </a:lnTo>
                    <a:lnTo>
                      <a:pt x="39957" y="22828"/>
                    </a:lnTo>
                    <a:cubicBezTo>
                      <a:pt x="39957" y="16295"/>
                      <a:pt x="36618" y="13028"/>
                      <a:pt x="29940" y="13028"/>
                    </a:cubicBezTo>
                    <a:cubicBezTo>
                      <a:pt x="24795" y="13028"/>
                      <a:pt x="18752" y="14585"/>
                      <a:pt x="11806" y="17698"/>
                    </a:cubicBezTo>
                    <a:lnTo>
                      <a:pt x="5987" y="5822"/>
                    </a:lnTo>
                    <a:cubicBezTo>
                      <a:pt x="13395" y="1941"/>
                      <a:pt x="21611" y="0"/>
                      <a:pt x="30631" y="0"/>
                    </a:cubicBezTo>
                    <a:cubicBezTo>
                      <a:pt x="39266" y="0"/>
                      <a:pt x="45888" y="1883"/>
                      <a:pt x="50497" y="5649"/>
                    </a:cubicBezTo>
                    <a:cubicBezTo>
                      <a:pt x="55102" y="9416"/>
                      <a:pt x="57404" y="15142"/>
                      <a:pt x="57404" y="22828"/>
                    </a:cubicBezTo>
                    <a:lnTo>
                      <a:pt x="57404" y="65776"/>
                    </a:lnTo>
                    <a:lnTo>
                      <a:pt x="45140" y="65776"/>
                    </a:lnTo>
                    <a:close/>
                    <a:moveTo>
                      <a:pt x="39957" y="35916"/>
                    </a:moveTo>
                    <a:lnTo>
                      <a:pt x="33166" y="36145"/>
                    </a:lnTo>
                    <a:cubicBezTo>
                      <a:pt x="28060" y="36300"/>
                      <a:pt x="24259" y="37222"/>
                      <a:pt x="21762"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098"/>
                      <a:pt x="39957" y="41218"/>
                    </a:cubicBezTo>
                    <a:lnTo>
                      <a:pt x="39957" y="3591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7" name="Freihandform 36">
                <a:extLst>
                  <a:ext uri="{FF2B5EF4-FFF2-40B4-BE49-F238E27FC236}">
                    <a16:creationId xmlns:a16="http://schemas.microsoft.com/office/drawing/2014/main" id="{054D06DF-75AE-A591-C2DC-2DBC49D0721C}"/>
                  </a:ext>
                </a:extLst>
              </p:cNvPr>
              <p:cNvSpPr/>
              <p:nvPr userDrawn="1"/>
            </p:nvSpPr>
            <p:spPr>
              <a:xfrm>
                <a:off x="1699386" y="378790"/>
                <a:ext cx="48591" cy="90334"/>
              </a:xfrm>
              <a:custGeom>
                <a:avLst/>
                <a:gdLst>
                  <a:gd name="connsiteX0" fmla="*/ 42432 w 48591"/>
                  <a:gd name="connsiteY0" fmla="*/ 39085 h 90334"/>
                  <a:gd name="connsiteX1" fmla="*/ 27231 w 48591"/>
                  <a:gd name="connsiteY1" fmla="*/ 39085 h 90334"/>
                  <a:gd name="connsiteX2" fmla="*/ 27231 w 48591"/>
                  <a:gd name="connsiteY2" fmla="*/ 90335 h 90334"/>
                  <a:gd name="connsiteX3" fmla="*/ 9672 w 48591"/>
                  <a:gd name="connsiteY3" fmla="*/ 90335 h 90334"/>
                  <a:gd name="connsiteX4" fmla="*/ 9672 w 48591"/>
                  <a:gd name="connsiteY4" fmla="*/ 39085 h 90334"/>
                  <a:gd name="connsiteX5" fmla="*/ 0 w 48591"/>
                  <a:gd name="connsiteY5" fmla="*/ 39085 h 90334"/>
                  <a:gd name="connsiteX6" fmla="*/ 0 w 48591"/>
                  <a:gd name="connsiteY6" fmla="*/ 30611 h 90334"/>
                  <a:gd name="connsiteX7" fmla="*/ 9672 w 48591"/>
                  <a:gd name="connsiteY7" fmla="*/ 25884 h 90334"/>
                  <a:gd name="connsiteX8" fmla="*/ 9672 w 48591"/>
                  <a:gd name="connsiteY8" fmla="*/ 21157 h 90334"/>
                  <a:gd name="connsiteX9" fmla="*/ 15084 w 48591"/>
                  <a:gd name="connsiteY9" fmla="*/ 5073 h 90334"/>
                  <a:gd name="connsiteX10" fmla="*/ 32415 w 48591"/>
                  <a:gd name="connsiteY10" fmla="*/ 0 h 90334"/>
                  <a:gd name="connsiteX11" fmla="*/ 48592 w 48591"/>
                  <a:gd name="connsiteY11" fmla="*/ 2709 h 90334"/>
                  <a:gd name="connsiteX12" fmla="*/ 44104 w 48591"/>
                  <a:gd name="connsiteY12" fmla="*/ 15622 h 90334"/>
                  <a:gd name="connsiteX13" fmla="*/ 34315 w 48591"/>
                  <a:gd name="connsiteY13" fmla="*/ 13951 h 90334"/>
                  <a:gd name="connsiteX14" fmla="*/ 28903 w 48591"/>
                  <a:gd name="connsiteY14" fmla="*/ 16170 h 90334"/>
                  <a:gd name="connsiteX15" fmla="*/ 27231 w 48591"/>
                  <a:gd name="connsiteY15" fmla="*/ 21848 h 90334"/>
                  <a:gd name="connsiteX16" fmla="*/ 27231 w 48591"/>
                  <a:gd name="connsiteY16" fmla="*/ 25884 h 90334"/>
                  <a:gd name="connsiteX17" fmla="*/ 42432 w 48591"/>
                  <a:gd name="connsiteY17" fmla="*/ 25884 h 90334"/>
                  <a:gd name="connsiteX18" fmla="*/ 42432 w 48591"/>
                  <a:gd name="connsiteY18" fmla="*/ 39085 h 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4">
                    <a:moveTo>
                      <a:pt x="42432" y="39085"/>
                    </a:moveTo>
                    <a:lnTo>
                      <a:pt x="27231" y="39085"/>
                    </a:lnTo>
                    <a:lnTo>
                      <a:pt x="27231" y="90335"/>
                    </a:lnTo>
                    <a:lnTo>
                      <a:pt x="9672" y="90335"/>
                    </a:lnTo>
                    <a:lnTo>
                      <a:pt x="9672" y="39085"/>
                    </a:lnTo>
                    <a:lnTo>
                      <a:pt x="0" y="39085"/>
                    </a:lnTo>
                    <a:lnTo>
                      <a:pt x="0" y="30611"/>
                    </a:lnTo>
                    <a:lnTo>
                      <a:pt x="9672" y="25884"/>
                    </a:lnTo>
                    <a:lnTo>
                      <a:pt x="9672" y="21157"/>
                    </a:lnTo>
                    <a:cubicBezTo>
                      <a:pt x="9672" y="13816"/>
                      <a:pt x="11477" y="8455"/>
                      <a:pt x="15084" y="5073"/>
                    </a:cubicBezTo>
                    <a:cubicBezTo>
                      <a:pt x="18691" y="1691"/>
                      <a:pt x="24471" y="0"/>
                      <a:pt x="32415" y="0"/>
                    </a:cubicBezTo>
                    <a:cubicBezTo>
                      <a:pt x="38479" y="0"/>
                      <a:pt x="43870" y="903"/>
                      <a:pt x="48592" y="2709"/>
                    </a:cubicBezTo>
                    <a:lnTo>
                      <a:pt x="44104" y="15622"/>
                    </a:lnTo>
                    <a:cubicBezTo>
                      <a:pt x="40570" y="14508"/>
                      <a:pt x="37309" y="13951"/>
                      <a:pt x="34315" y="13951"/>
                    </a:cubicBezTo>
                    <a:cubicBezTo>
                      <a:pt x="31819" y="13951"/>
                      <a:pt x="30013" y="14690"/>
                      <a:pt x="28903" y="16170"/>
                    </a:cubicBezTo>
                    <a:cubicBezTo>
                      <a:pt x="27788" y="17650"/>
                      <a:pt x="27231" y="19542"/>
                      <a:pt x="27231" y="21848"/>
                    </a:cubicBezTo>
                    <a:lnTo>
                      <a:pt x="27231" y="25884"/>
                    </a:lnTo>
                    <a:lnTo>
                      <a:pt x="42432" y="25884"/>
                    </a:lnTo>
                    <a:lnTo>
                      <a:pt x="42432" y="39085"/>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8" name="Freihandform 37">
                <a:extLst>
                  <a:ext uri="{FF2B5EF4-FFF2-40B4-BE49-F238E27FC236}">
                    <a16:creationId xmlns:a16="http://schemas.microsoft.com/office/drawing/2014/main" id="{9B698B90-E108-1CC6-DD8D-2B98449E356A}"/>
                  </a:ext>
                </a:extLst>
              </p:cNvPr>
              <p:cNvSpPr/>
              <p:nvPr userDrawn="1"/>
            </p:nvSpPr>
            <p:spPr>
              <a:xfrm>
                <a:off x="1745390" y="390951"/>
                <a:ext cx="44678" cy="79323"/>
              </a:xfrm>
              <a:custGeom>
                <a:avLst/>
                <a:gdLst>
                  <a:gd name="connsiteX0" fmla="*/ 33624 w 44678"/>
                  <a:gd name="connsiteY0" fmla="*/ 65315 h 79323"/>
                  <a:gd name="connsiteX1" fmla="*/ 44678 w 44678"/>
                  <a:gd name="connsiteY1" fmla="*/ 63299 h 79323"/>
                  <a:gd name="connsiteX2" fmla="*/ 44678 w 44678"/>
                  <a:gd name="connsiteY2" fmla="*/ 76383 h 79323"/>
                  <a:gd name="connsiteX3" fmla="*/ 28557 w 44678"/>
                  <a:gd name="connsiteY3" fmla="*/ 79324 h 79323"/>
                  <a:gd name="connsiteX4" fmla="*/ 13214 w 44678"/>
                  <a:gd name="connsiteY4" fmla="*/ 73991 h 79323"/>
                  <a:gd name="connsiteX5" fmla="*/ 8406 w 44678"/>
                  <a:gd name="connsiteY5" fmla="*/ 57993 h 79323"/>
                  <a:gd name="connsiteX6" fmla="*/ 8406 w 44678"/>
                  <a:gd name="connsiteY6" fmla="*/ 26922 h 79323"/>
                  <a:gd name="connsiteX7" fmla="*/ 0 w 44678"/>
                  <a:gd name="connsiteY7" fmla="*/ 26922 h 79323"/>
                  <a:gd name="connsiteX8" fmla="*/ 0 w 44678"/>
                  <a:gd name="connsiteY8" fmla="*/ 19485 h 79323"/>
                  <a:gd name="connsiteX9" fmla="*/ 9672 w 44678"/>
                  <a:gd name="connsiteY9" fmla="*/ 13605 h 79323"/>
                  <a:gd name="connsiteX10" fmla="*/ 14739 w 44678"/>
                  <a:gd name="connsiteY10" fmla="*/ 0 h 79323"/>
                  <a:gd name="connsiteX11" fmla="*/ 25965 w 44678"/>
                  <a:gd name="connsiteY11" fmla="*/ 0 h 79323"/>
                  <a:gd name="connsiteX12" fmla="*/ 25965 w 44678"/>
                  <a:gd name="connsiteY12" fmla="*/ 13720 h 79323"/>
                  <a:gd name="connsiteX13" fmla="*/ 43987 w 44678"/>
                  <a:gd name="connsiteY13" fmla="*/ 13720 h 79323"/>
                  <a:gd name="connsiteX14" fmla="*/ 43987 w 44678"/>
                  <a:gd name="connsiteY14" fmla="*/ 26922 h 79323"/>
                  <a:gd name="connsiteX15" fmla="*/ 25965 w 44678"/>
                  <a:gd name="connsiteY15" fmla="*/ 26922 h 79323"/>
                  <a:gd name="connsiteX16" fmla="*/ 25965 w 44678"/>
                  <a:gd name="connsiteY16" fmla="*/ 57993 h 79323"/>
                  <a:gd name="connsiteX17" fmla="*/ 28069 w 44678"/>
                  <a:gd name="connsiteY17" fmla="*/ 63529 h 79323"/>
                  <a:gd name="connsiteX18" fmla="*/ 33624 w 44678"/>
                  <a:gd name="connsiteY18" fmla="*/ 65315 h 7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3">
                    <a:moveTo>
                      <a:pt x="33624" y="65315"/>
                    </a:moveTo>
                    <a:cubicBezTo>
                      <a:pt x="36695" y="65315"/>
                      <a:pt x="40380" y="64644"/>
                      <a:pt x="44678" y="63299"/>
                    </a:cubicBezTo>
                    <a:lnTo>
                      <a:pt x="44678" y="76383"/>
                    </a:lnTo>
                    <a:cubicBezTo>
                      <a:pt x="40302" y="78342"/>
                      <a:pt x="34929" y="79324"/>
                      <a:pt x="28557" y="79324"/>
                    </a:cubicBezTo>
                    <a:cubicBezTo>
                      <a:pt x="21533" y="79324"/>
                      <a:pt x="16419" y="77546"/>
                      <a:pt x="13214" y="73991"/>
                    </a:cubicBezTo>
                    <a:cubicBezTo>
                      <a:pt x="10009" y="70436"/>
                      <a:pt x="8406" y="65103"/>
                      <a:pt x="8406" y="57993"/>
                    </a:cubicBezTo>
                    <a:lnTo>
                      <a:pt x="8406" y="26922"/>
                    </a:lnTo>
                    <a:lnTo>
                      <a:pt x="0" y="26922"/>
                    </a:lnTo>
                    <a:lnTo>
                      <a:pt x="0" y="19485"/>
                    </a:lnTo>
                    <a:lnTo>
                      <a:pt x="9672" y="13605"/>
                    </a:lnTo>
                    <a:lnTo>
                      <a:pt x="14739" y="0"/>
                    </a:lnTo>
                    <a:lnTo>
                      <a:pt x="25965" y="0"/>
                    </a:lnTo>
                    <a:lnTo>
                      <a:pt x="25965" y="13720"/>
                    </a:lnTo>
                    <a:lnTo>
                      <a:pt x="43987" y="13720"/>
                    </a:lnTo>
                    <a:lnTo>
                      <a:pt x="43987" y="26922"/>
                    </a:lnTo>
                    <a:lnTo>
                      <a:pt x="25965" y="26922"/>
                    </a:lnTo>
                    <a:lnTo>
                      <a:pt x="25965" y="57993"/>
                    </a:lnTo>
                    <a:cubicBezTo>
                      <a:pt x="25965" y="60492"/>
                      <a:pt x="26665" y="62335"/>
                      <a:pt x="28069" y="63529"/>
                    </a:cubicBezTo>
                    <a:cubicBezTo>
                      <a:pt x="29469" y="64718"/>
                      <a:pt x="31322" y="65315"/>
                      <a:pt x="33624" y="65315"/>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39" name="Freihandform 38">
                <a:extLst>
                  <a:ext uri="{FF2B5EF4-FFF2-40B4-BE49-F238E27FC236}">
                    <a16:creationId xmlns:a16="http://schemas.microsoft.com/office/drawing/2014/main" id="{090454D1-B2D0-5C3B-24C0-5554486E3C64}"/>
                  </a:ext>
                </a:extLst>
              </p:cNvPr>
              <p:cNvSpPr/>
              <p:nvPr userDrawn="1"/>
            </p:nvSpPr>
            <p:spPr>
              <a:xfrm>
                <a:off x="493473" y="520463"/>
                <a:ext cx="48591" cy="90333"/>
              </a:xfrm>
              <a:custGeom>
                <a:avLst/>
                <a:gdLst>
                  <a:gd name="connsiteX0" fmla="*/ 42432 w 48591"/>
                  <a:gd name="connsiteY0" fmla="*/ 39086 h 90333"/>
                  <a:gd name="connsiteX1" fmla="*/ 27231 w 48591"/>
                  <a:gd name="connsiteY1" fmla="*/ 39086 h 90333"/>
                  <a:gd name="connsiteX2" fmla="*/ 27231 w 48591"/>
                  <a:gd name="connsiteY2" fmla="*/ 90334 h 90333"/>
                  <a:gd name="connsiteX3" fmla="*/ 9672 w 48591"/>
                  <a:gd name="connsiteY3" fmla="*/ 90334 h 90333"/>
                  <a:gd name="connsiteX4" fmla="*/ 9672 w 48591"/>
                  <a:gd name="connsiteY4" fmla="*/ 39086 h 90333"/>
                  <a:gd name="connsiteX5" fmla="*/ 0 w 48591"/>
                  <a:gd name="connsiteY5" fmla="*/ 39086 h 90333"/>
                  <a:gd name="connsiteX6" fmla="*/ 0 w 48591"/>
                  <a:gd name="connsiteY6" fmla="*/ 30613 h 90333"/>
                  <a:gd name="connsiteX7" fmla="*/ 9672 w 48591"/>
                  <a:gd name="connsiteY7" fmla="*/ 25886 h 90333"/>
                  <a:gd name="connsiteX8" fmla="*/ 9672 w 48591"/>
                  <a:gd name="connsiteY8" fmla="*/ 21158 h 90333"/>
                  <a:gd name="connsiteX9" fmla="*/ 15084 w 48591"/>
                  <a:gd name="connsiteY9" fmla="*/ 5073 h 90333"/>
                  <a:gd name="connsiteX10" fmla="*/ 32415 w 48591"/>
                  <a:gd name="connsiteY10" fmla="*/ 0 h 90333"/>
                  <a:gd name="connsiteX11" fmla="*/ 48592 w 48591"/>
                  <a:gd name="connsiteY11" fmla="*/ 2712 h 90333"/>
                  <a:gd name="connsiteX12" fmla="*/ 44099 w 48591"/>
                  <a:gd name="connsiteY12" fmla="*/ 15622 h 90333"/>
                  <a:gd name="connsiteX13" fmla="*/ 34315 w 48591"/>
                  <a:gd name="connsiteY13" fmla="*/ 13953 h 90333"/>
                  <a:gd name="connsiteX14" fmla="*/ 28903 w 48591"/>
                  <a:gd name="connsiteY14" fmla="*/ 16172 h 90333"/>
                  <a:gd name="connsiteX15" fmla="*/ 27231 w 48591"/>
                  <a:gd name="connsiteY15" fmla="*/ 21850 h 90333"/>
                  <a:gd name="connsiteX16" fmla="*/ 27231 w 48591"/>
                  <a:gd name="connsiteY16" fmla="*/ 25886 h 90333"/>
                  <a:gd name="connsiteX17" fmla="*/ 42432 w 48591"/>
                  <a:gd name="connsiteY17" fmla="*/ 25886 h 90333"/>
                  <a:gd name="connsiteX18" fmla="*/ 42432 w 48591"/>
                  <a:gd name="connsiteY18" fmla="*/ 39086 h 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91" h="90333">
                    <a:moveTo>
                      <a:pt x="42432" y="39086"/>
                    </a:moveTo>
                    <a:lnTo>
                      <a:pt x="27231" y="39086"/>
                    </a:lnTo>
                    <a:lnTo>
                      <a:pt x="27231" y="90334"/>
                    </a:lnTo>
                    <a:lnTo>
                      <a:pt x="9672" y="90334"/>
                    </a:lnTo>
                    <a:lnTo>
                      <a:pt x="9672" y="39086"/>
                    </a:lnTo>
                    <a:lnTo>
                      <a:pt x="0" y="39086"/>
                    </a:lnTo>
                    <a:lnTo>
                      <a:pt x="0" y="30613"/>
                    </a:lnTo>
                    <a:lnTo>
                      <a:pt x="9672" y="25886"/>
                    </a:lnTo>
                    <a:lnTo>
                      <a:pt x="9672" y="21158"/>
                    </a:lnTo>
                    <a:cubicBezTo>
                      <a:pt x="9672" y="13819"/>
                      <a:pt x="11477" y="8456"/>
                      <a:pt x="15084" y="5073"/>
                    </a:cubicBezTo>
                    <a:cubicBezTo>
                      <a:pt x="18691" y="1691"/>
                      <a:pt x="24471" y="0"/>
                      <a:pt x="32415" y="0"/>
                    </a:cubicBezTo>
                    <a:cubicBezTo>
                      <a:pt x="38479" y="0"/>
                      <a:pt x="43870" y="904"/>
                      <a:pt x="48592" y="2712"/>
                    </a:cubicBezTo>
                    <a:lnTo>
                      <a:pt x="44099" y="15622"/>
                    </a:lnTo>
                    <a:cubicBezTo>
                      <a:pt x="40570" y="14511"/>
                      <a:pt x="37309" y="13953"/>
                      <a:pt x="34315" y="13953"/>
                    </a:cubicBezTo>
                    <a:cubicBezTo>
                      <a:pt x="31819" y="13953"/>
                      <a:pt x="30017" y="14692"/>
                      <a:pt x="28903" y="16172"/>
                    </a:cubicBezTo>
                    <a:cubicBezTo>
                      <a:pt x="27788" y="17651"/>
                      <a:pt x="27231" y="19545"/>
                      <a:pt x="27231" y="21850"/>
                    </a:cubicBezTo>
                    <a:lnTo>
                      <a:pt x="27231" y="25886"/>
                    </a:lnTo>
                    <a:lnTo>
                      <a:pt x="42432" y="25886"/>
                    </a:lnTo>
                    <a:lnTo>
                      <a:pt x="42432" y="3908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0" name="Freihandform 39">
                <a:extLst>
                  <a:ext uri="{FF2B5EF4-FFF2-40B4-BE49-F238E27FC236}">
                    <a16:creationId xmlns:a16="http://schemas.microsoft.com/office/drawing/2014/main" id="{1E450574-0B2E-4217-BA64-2A379F5D9F99}"/>
                  </a:ext>
                </a:extLst>
              </p:cNvPr>
              <p:cNvSpPr/>
              <p:nvPr userDrawn="1"/>
            </p:nvSpPr>
            <p:spPr>
              <a:xfrm>
                <a:off x="545637" y="522020"/>
                <a:ext cx="59416" cy="89931"/>
              </a:xfrm>
              <a:custGeom>
                <a:avLst/>
                <a:gdLst>
                  <a:gd name="connsiteX0" fmla="*/ 45944 w 59416"/>
                  <a:gd name="connsiteY0" fmla="*/ 88777 h 89931"/>
                  <a:gd name="connsiteX1" fmla="*/ 43585 w 59416"/>
                  <a:gd name="connsiteY1" fmla="*/ 80533 h 89931"/>
                  <a:gd name="connsiteX2" fmla="*/ 42661 w 59416"/>
                  <a:gd name="connsiteY2" fmla="*/ 80533 h 89931"/>
                  <a:gd name="connsiteX3" fmla="*/ 34661 w 59416"/>
                  <a:gd name="connsiteY3" fmla="*/ 87479 h 89931"/>
                  <a:gd name="connsiteX4" fmla="*/ 22855 w 59416"/>
                  <a:gd name="connsiteY4" fmla="*/ 89932 h 89931"/>
                  <a:gd name="connsiteX5" fmla="*/ 5754 w 59416"/>
                  <a:gd name="connsiteY5" fmla="*/ 83846 h 89931"/>
                  <a:gd name="connsiteX6" fmla="*/ 0 w 59416"/>
                  <a:gd name="connsiteY6" fmla="*/ 66351 h 89931"/>
                  <a:gd name="connsiteX7" fmla="*/ 0 w 59416"/>
                  <a:gd name="connsiteY7" fmla="*/ 24324 h 89931"/>
                  <a:gd name="connsiteX8" fmla="*/ 17559 w 59416"/>
                  <a:gd name="connsiteY8" fmla="*/ 24324 h 89931"/>
                  <a:gd name="connsiteX9" fmla="*/ 17559 w 59416"/>
                  <a:gd name="connsiteY9" fmla="*/ 61970 h 89931"/>
                  <a:gd name="connsiteX10" fmla="*/ 20035 w 59416"/>
                  <a:gd name="connsiteY10" fmla="*/ 72432 h 89931"/>
                  <a:gd name="connsiteX11" fmla="*/ 27922 w 59416"/>
                  <a:gd name="connsiteY11" fmla="*/ 75923 h 89931"/>
                  <a:gd name="connsiteX12" fmla="*/ 38574 w 59416"/>
                  <a:gd name="connsiteY12" fmla="*/ 70992 h 89931"/>
                  <a:gd name="connsiteX13" fmla="*/ 41857 w 59416"/>
                  <a:gd name="connsiteY13" fmla="*/ 54648 h 89931"/>
                  <a:gd name="connsiteX14" fmla="*/ 41857 w 59416"/>
                  <a:gd name="connsiteY14" fmla="*/ 24324 h 89931"/>
                  <a:gd name="connsiteX15" fmla="*/ 59417 w 59416"/>
                  <a:gd name="connsiteY15" fmla="*/ 24324 h 89931"/>
                  <a:gd name="connsiteX16" fmla="*/ 59417 w 59416"/>
                  <a:gd name="connsiteY16" fmla="*/ 88777 h 89931"/>
                  <a:gd name="connsiteX17" fmla="*/ 45944 w 59416"/>
                  <a:gd name="connsiteY17" fmla="*/ 88777 h 89931"/>
                  <a:gd name="connsiteX18" fmla="*/ 9901 w 59416"/>
                  <a:gd name="connsiteY18" fmla="*/ 7781 h 89931"/>
                  <a:gd name="connsiteX19" fmla="*/ 12060 w 59416"/>
                  <a:gd name="connsiteY19" fmla="*/ 2016 h 89931"/>
                  <a:gd name="connsiteX20" fmla="*/ 17905 w 59416"/>
                  <a:gd name="connsiteY20" fmla="*/ 0 h 89931"/>
                  <a:gd name="connsiteX21" fmla="*/ 23862 w 59416"/>
                  <a:gd name="connsiteY21" fmla="*/ 2132 h 89931"/>
                  <a:gd name="connsiteX22" fmla="*/ 26022 w 59416"/>
                  <a:gd name="connsiteY22" fmla="*/ 7781 h 89931"/>
                  <a:gd name="connsiteX23" fmla="*/ 23836 w 59416"/>
                  <a:gd name="connsiteY23" fmla="*/ 13343 h 89931"/>
                  <a:gd name="connsiteX24" fmla="*/ 17905 w 59416"/>
                  <a:gd name="connsiteY24" fmla="*/ 15449 h 89931"/>
                  <a:gd name="connsiteX25" fmla="*/ 12060 w 59416"/>
                  <a:gd name="connsiteY25" fmla="*/ 13429 h 89931"/>
                  <a:gd name="connsiteX26" fmla="*/ 9901 w 59416"/>
                  <a:gd name="connsiteY26" fmla="*/ 7781 h 89931"/>
                  <a:gd name="connsiteX27" fmla="*/ 33106 w 59416"/>
                  <a:gd name="connsiteY27" fmla="*/ 7781 h 89931"/>
                  <a:gd name="connsiteX28" fmla="*/ 35438 w 59416"/>
                  <a:gd name="connsiteY28" fmla="*/ 1873 h 89931"/>
                  <a:gd name="connsiteX29" fmla="*/ 41222 w 59416"/>
                  <a:gd name="connsiteY29" fmla="*/ 0 h 89931"/>
                  <a:gd name="connsiteX30" fmla="*/ 47184 w 59416"/>
                  <a:gd name="connsiteY30" fmla="*/ 2076 h 89931"/>
                  <a:gd name="connsiteX31" fmla="*/ 49400 w 59416"/>
                  <a:gd name="connsiteY31" fmla="*/ 7781 h 89931"/>
                  <a:gd name="connsiteX32" fmla="*/ 47153 w 59416"/>
                  <a:gd name="connsiteY32" fmla="*/ 13373 h 89931"/>
                  <a:gd name="connsiteX33" fmla="*/ 41222 w 59416"/>
                  <a:gd name="connsiteY33" fmla="*/ 15449 h 89931"/>
                  <a:gd name="connsiteX34" fmla="*/ 35438 w 59416"/>
                  <a:gd name="connsiteY34" fmla="*/ 13576 h 89931"/>
                  <a:gd name="connsiteX35" fmla="*/ 33106 w 59416"/>
                  <a:gd name="connsiteY35" fmla="*/ 7781 h 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416" h="89931">
                    <a:moveTo>
                      <a:pt x="45944" y="88777"/>
                    </a:moveTo>
                    <a:lnTo>
                      <a:pt x="43585" y="80533"/>
                    </a:lnTo>
                    <a:lnTo>
                      <a:pt x="42661" y="80533"/>
                    </a:lnTo>
                    <a:cubicBezTo>
                      <a:pt x="40782" y="83530"/>
                      <a:pt x="38112" y="85844"/>
                      <a:pt x="34661" y="87479"/>
                    </a:cubicBezTo>
                    <a:cubicBezTo>
                      <a:pt x="31205" y="89114"/>
                      <a:pt x="27270" y="89932"/>
                      <a:pt x="22855" y="89932"/>
                    </a:cubicBezTo>
                    <a:cubicBezTo>
                      <a:pt x="15296" y="89932"/>
                      <a:pt x="9594" y="87903"/>
                      <a:pt x="5754" y="83846"/>
                    </a:cubicBezTo>
                    <a:cubicBezTo>
                      <a:pt x="1918" y="79794"/>
                      <a:pt x="0" y="73959"/>
                      <a:pt x="0" y="66351"/>
                    </a:cubicBezTo>
                    <a:lnTo>
                      <a:pt x="0" y="24324"/>
                    </a:lnTo>
                    <a:lnTo>
                      <a:pt x="17559" y="24324"/>
                    </a:lnTo>
                    <a:lnTo>
                      <a:pt x="17559" y="61970"/>
                    </a:lnTo>
                    <a:cubicBezTo>
                      <a:pt x="17559" y="66619"/>
                      <a:pt x="18384" y="70110"/>
                      <a:pt x="20035" y="72432"/>
                    </a:cubicBezTo>
                    <a:cubicBezTo>
                      <a:pt x="21685" y="74759"/>
                      <a:pt x="24315" y="75923"/>
                      <a:pt x="27922" y="75923"/>
                    </a:cubicBezTo>
                    <a:cubicBezTo>
                      <a:pt x="32838" y="75923"/>
                      <a:pt x="36384" y="74279"/>
                      <a:pt x="38574" y="70992"/>
                    </a:cubicBezTo>
                    <a:cubicBezTo>
                      <a:pt x="40760" y="67705"/>
                      <a:pt x="41857" y="62260"/>
                      <a:pt x="41857" y="54648"/>
                    </a:cubicBezTo>
                    <a:lnTo>
                      <a:pt x="41857" y="24324"/>
                    </a:lnTo>
                    <a:lnTo>
                      <a:pt x="59417" y="24324"/>
                    </a:lnTo>
                    <a:lnTo>
                      <a:pt x="59417" y="88777"/>
                    </a:lnTo>
                    <a:lnTo>
                      <a:pt x="45944" y="88777"/>
                    </a:lnTo>
                    <a:close/>
                    <a:moveTo>
                      <a:pt x="9901" y="7781"/>
                    </a:moveTo>
                    <a:cubicBezTo>
                      <a:pt x="9901" y="5285"/>
                      <a:pt x="10622" y="3361"/>
                      <a:pt x="12060" y="2016"/>
                    </a:cubicBezTo>
                    <a:cubicBezTo>
                      <a:pt x="13499" y="670"/>
                      <a:pt x="15447" y="0"/>
                      <a:pt x="17905" y="0"/>
                    </a:cubicBezTo>
                    <a:cubicBezTo>
                      <a:pt x="20436" y="0"/>
                      <a:pt x="22423" y="709"/>
                      <a:pt x="23862" y="2132"/>
                    </a:cubicBezTo>
                    <a:cubicBezTo>
                      <a:pt x="25305" y="3555"/>
                      <a:pt x="26022" y="5437"/>
                      <a:pt x="26022" y="7781"/>
                    </a:cubicBezTo>
                    <a:cubicBezTo>
                      <a:pt x="26022" y="10086"/>
                      <a:pt x="25292" y="11942"/>
                      <a:pt x="23836" y="13343"/>
                    </a:cubicBezTo>
                    <a:cubicBezTo>
                      <a:pt x="22376" y="14749"/>
                      <a:pt x="20402" y="15449"/>
                      <a:pt x="17905" y="15449"/>
                    </a:cubicBezTo>
                    <a:cubicBezTo>
                      <a:pt x="15447" y="15449"/>
                      <a:pt x="13499" y="14775"/>
                      <a:pt x="12060" y="13429"/>
                    </a:cubicBezTo>
                    <a:cubicBezTo>
                      <a:pt x="10622" y="12084"/>
                      <a:pt x="9901" y="10203"/>
                      <a:pt x="9901" y="7781"/>
                    </a:cubicBezTo>
                    <a:close/>
                    <a:moveTo>
                      <a:pt x="33106" y="7781"/>
                    </a:moveTo>
                    <a:cubicBezTo>
                      <a:pt x="33106" y="5091"/>
                      <a:pt x="33883" y="3123"/>
                      <a:pt x="35438" y="1873"/>
                    </a:cubicBezTo>
                    <a:cubicBezTo>
                      <a:pt x="36989" y="623"/>
                      <a:pt x="38920" y="0"/>
                      <a:pt x="41222" y="0"/>
                    </a:cubicBezTo>
                    <a:cubicBezTo>
                      <a:pt x="43719" y="0"/>
                      <a:pt x="45702" y="692"/>
                      <a:pt x="47184" y="2076"/>
                    </a:cubicBezTo>
                    <a:cubicBezTo>
                      <a:pt x="48661" y="3456"/>
                      <a:pt x="49400" y="5359"/>
                      <a:pt x="49400" y="7781"/>
                    </a:cubicBezTo>
                    <a:cubicBezTo>
                      <a:pt x="49400" y="10125"/>
                      <a:pt x="48648" y="11989"/>
                      <a:pt x="47153" y="13373"/>
                    </a:cubicBezTo>
                    <a:cubicBezTo>
                      <a:pt x="45654" y="14757"/>
                      <a:pt x="43680" y="15449"/>
                      <a:pt x="41222" y="15449"/>
                    </a:cubicBezTo>
                    <a:cubicBezTo>
                      <a:pt x="38920" y="15449"/>
                      <a:pt x="36989" y="14822"/>
                      <a:pt x="35438" y="13576"/>
                    </a:cubicBezTo>
                    <a:cubicBezTo>
                      <a:pt x="33883" y="12327"/>
                      <a:pt x="33106" y="10393"/>
                      <a:pt x="33106" y="7781"/>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1" name="Freihandform 40">
                <a:extLst>
                  <a:ext uri="{FF2B5EF4-FFF2-40B4-BE49-F238E27FC236}">
                    <a16:creationId xmlns:a16="http://schemas.microsoft.com/office/drawing/2014/main" id="{E0FE4121-15A2-26DC-2CF0-3303E9BF8B12}"/>
                  </a:ext>
                </a:extLst>
              </p:cNvPr>
              <p:cNvSpPr/>
              <p:nvPr userDrawn="1"/>
            </p:nvSpPr>
            <p:spPr>
              <a:xfrm>
                <a:off x="623477" y="545138"/>
                <a:ext cx="41857" cy="65659"/>
              </a:xfrm>
              <a:custGeom>
                <a:avLst/>
                <a:gdLst>
                  <a:gd name="connsiteX0" fmla="*/ 35927 w 41857"/>
                  <a:gd name="connsiteY0" fmla="*/ 0 h 65659"/>
                  <a:gd name="connsiteX1" fmla="*/ 41857 w 41857"/>
                  <a:gd name="connsiteY1" fmla="*/ 519 h 65659"/>
                  <a:gd name="connsiteX2" fmla="*/ 40531 w 41857"/>
                  <a:gd name="connsiteY2" fmla="*/ 17006 h 65659"/>
                  <a:gd name="connsiteX3" fmla="*/ 35352 w 41857"/>
                  <a:gd name="connsiteY3" fmla="*/ 16431 h 65659"/>
                  <a:gd name="connsiteX4" fmla="*/ 22251 w 41857"/>
                  <a:gd name="connsiteY4" fmla="*/ 20752 h 65659"/>
                  <a:gd name="connsiteX5" fmla="*/ 17559 w 41857"/>
                  <a:gd name="connsiteY5" fmla="*/ 32858 h 65659"/>
                  <a:gd name="connsiteX6" fmla="*/ 17559 w 41857"/>
                  <a:gd name="connsiteY6" fmla="*/ 65659 h 65659"/>
                  <a:gd name="connsiteX7" fmla="*/ 0 w 41857"/>
                  <a:gd name="connsiteY7" fmla="*/ 65659 h 65659"/>
                  <a:gd name="connsiteX8" fmla="*/ 0 w 41857"/>
                  <a:gd name="connsiteY8" fmla="*/ 1211 h 65659"/>
                  <a:gd name="connsiteX9" fmla="*/ 13300 w 41857"/>
                  <a:gd name="connsiteY9" fmla="*/ 1211 h 65659"/>
                  <a:gd name="connsiteX10" fmla="*/ 15892 w 41857"/>
                  <a:gd name="connsiteY10" fmla="*/ 12050 h 65659"/>
                  <a:gd name="connsiteX11" fmla="*/ 16756 w 41857"/>
                  <a:gd name="connsiteY11" fmla="*/ 12050 h 65659"/>
                  <a:gd name="connsiteX12" fmla="*/ 24842 w 41857"/>
                  <a:gd name="connsiteY12" fmla="*/ 3313 h 65659"/>
                  <a:gd name="connsiteX13" fmla="*/ 35927 w 41857"/>
                  <a:gd name="connsiteY13" fmla="*/ 0 h 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57" h="65659">
                    <a:moveTo>
                      <a:pt x="35927" y="0"/>
                    </a:moveTo>
                    <a:cubicBezTo>
                      <a:pt x="38307" y="0"/>
                      <a:pt x="40281" y="173"/>
                      <a:pt x="41857" y="519"/>
                    </a:cubicBezTo>
                    <a:lnTo>
                      <a:pt x="40531" y="17006"/>
                    </a:lnTo>
                    <a:cubicBezTo>
                      <a:pt x="39114" y="16621"/>
                      <a:pt x="37387" y="16431"/>
                      <a:pt x="35352" y="16431"/>
                    </a:cubicBezTo>
                    <a:cubicBezTo>
                      <a:pt x="29745" y="16431"/>
                      <a:pt x="25382" y="17871"/>
                      <a:pt x="22251" y="20752"/>
                    </a:cubicBezTo>
                    <a:cubicBezTo>
                      <a:pt x="19123" y="23637"/>
                      <a:pt x="17559" y="27672"/>
                      <a:pt x="17559" y="32858"/>
                    </a:cubicBezTo>
                    <a:lnTo>
                      <a:pt x="17559" y="65659"/>
                    </a:lnTo>
                    <a:lnTo>
                      <a:pt x="0" y="65659"/>
                    </a:lnTo>
                    <a:lnTo>
                      <a:pt x="0" y="1211"/>
                    </a:lnTo>
                    <a:lnTo>
                      <a:pt x="13300" y="1211"/>
                    </a:lnTo>
                    <a:lnTo>
                      <a:pt x="15892" y="12050"/>
                    </a:lnTo>
                    <a:lnTo>
                      <a:pt x="16756" y="12050"/>
                    </a:lnTo>
                    <a:cubicBezTo>
                      <a:pt x="18752" y="8438"/>
                      <a:pt x="21447" y="5523"/>
                      <a:pt x="24842" y="3313"/>
                    </a:cubicBezTo>
                    <a:cubicBezTo>
                      <a:pt x="28242" y="1103"/>
                      <a:pt x="31935" y="0"/>
                      <a:pt x="35927" y="0"/>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2" name="Freihandform 41">
                <a:extLst>
                  <a:ext uri="{FF2B5EF4-FFF2-40B4-BE49-F238E27FC236}">
                    <a16:creationId xmlns:a16="http://schemas.microsoft.com/office/drawing/2014/main" id="{A476DDFD-C9FB-31D8-0CC5-5C1F533C3C51}"/>
                  </a:ext>
                </a:extLst>
              </p:cNvPr>
              <p:cNvSpPr/>
              <p:nvPr userDrawn="1"/>
            </p:nvSpPr>
            <p:spPr>
              <a:xfrm>
                <a:off x="709032" y="526514"/>
                <a:ext cx="68976" cy="84282"/>
              </a:xfrm>
              <a:custGeom>
                <a:avLst/>
                <a:gdLst>
                  <a:gd name="connsiteX0" fmla="*/ 68976 w 68976"/>
                  <a:gd name="connsiteY0" fmla="*/ 84283 h 84282"/>
                  <a:gd name="connsiteX1" fmla="*/ 51184 w 68976"/>
                  <a:gd name="connsiteY1" fmla="*/ 84283 h 84282"/>
                  <a:gd name="connsiteX2" fmla="*/ 51184 w 68976"/>
                  <a:gd name="connsiteY2" fmla="*/ 47909 h 84282"/>
                  <a:gd name="connsiteX3" fmla="*/ 17849 w 68976"/>
                  <a:gd name="connsiteY3" fmla="*/ 47909 h 84282"/>
                  <a:gd name="connsiteX4" fmla="*/ 17849 w 68976"/>
                  <a:gd name="connsiteY4" fmla="*/ 84283 h 84282"/>
                  <a:gd name="connsiteX5" fmla="*/ 0 w 68976"/>
                  <a:gd name="connsiteY5" fmla="*/ 84283 h 84282"/>
                  <a:gd name="connsiteX6" fmla="*/ 0 w 68976"/>
                  <a:gd name="connsiteY6" fmla="*/ 0 h 84282"/>
                  <a:gd name="connsiteX7" fmla="*/ 17849 w 68976"/>
                  <a:gd name="connsiteY7" fmla="*/ 0 h 84282"/>
                  <a:gd name="connsiteX8" fmla="*/ 17849 w 68976"/>
                  <a:gd name="connsiteY8" fmla="*/ 33035 h 84282"/>
                  <a:gd name="connsiteX9" fmla="*/ 51184 w 68976"/>
                  <a:gd name="connsiteY9" fmla="*/ 33035 h 84282"/>
                  <a:gd name="connsiteX10" fmla="*/ 51184 w 68976"/>
                  <a:gd name="connsiteY10" fmla="*/ 0 h 84282"/>
                  <a:gd name="connsiteX11" fmla="*/ 68976 w 68976"/>
                  <a:gd name="connsiteY11" fmla="*/ 0 h 84282"/>
                  <a:gd name="connsiteX12" fmla="*/ 68976 w 68976"/>
                  <a:gd name="connsiteY12" fmla="*/ 84283 h 8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76" h="84282">
                    <a:moveTo>
                      <a:pt x="68976" y="84283"/>
                    </a:moveTo>
                    <a:lnTo>
                      <a:pt x="51184" y="84283"/>
                    </a:lnTo>
                    <a:lnTo>
                      <a:pt x="51184" y="47909"/>
                    </a:lnTo>
                    <a:lnTo>
                      <a:pt x="17849" y="47909"/>
                    </a:lnTo>
                    <a:lnTo>
                      <a:pt x="17849" y="84283"/>
                    </a:lnTo>
                    <a:lnTo>
                      <a:pt x="0" y="84283"/>
                    </a:lnTo>
                    <a:lnTo>
                      <a:pt x="0" y="0"/>
                    </a:lnTo>
                    <a:lnTo>
                      <a:pt x="17849" y="0"/>
                    </a:lnTo>
                    <a:lnTo>
                      <a:pt x="17849" y="33035"/>
                    </a:lnTo>
                    <a:lnTo>
                      <a:pt x="51184" y="33035"/>
                    </a:lnTo>
                    <a:lnTo>
                      <a:pt x="51184" y="0"/>
                    </a:lnTo>
                    <a:lnTo>
                      <a:pt x="68976" y="0"/>
                    </a:lnTo>
                    <a:lnTo>
                      <a:pt x="68976" y="84283"/>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3" name="Freihandform 42">
                <a:extLst>
                  <a:ext uri="{FF2B5EF4-FFF2-40B4-BE49-F238E27FC236}">
                    <a16:creationId xmlns:a16="http://schemas.microsoft.com/office/drawing/2014/main" id="{44FAC69F-8A4A-5752-E535-F8D42413DE9B}"/>
                  </a:ext>
                </a:extLst>
              </p:cNvPr>
              <p:cNvSpPr/>
              <p:nvPr userDrawn="1"/>
            </p:nvSpPr>
            <p:spPr>
              <a:xfrm>
                <a:off x="793956" y="545138"/>
                <a:ext cx="62410" cy="66813"/>
              </a:xfrm>
              <a:custGeom>
                <a:avLst/>
                <a:gdLst>
                  <a:gd name="connsiteX0" fmla="*/ 17905 w 62410"/>
                  <a:gd name="connsiteY0" fmla="*/ 33320 h 66813"/>
                  <a:gd name="connsiteX1" fmla="*/ 21041 w 62410"/>
                  <a:gd name="connsiteY1" fmla="*/ 47792 h 66813"/>
                  <a:gd name="connsiteX2" fmla="*/ 31261 w 62410"/>
                  <a:gd name="connsiteY2" fmla="*/ 52688 h 66813"/>
                  <a:gd name="connsiteX3" fmla="*/ 41369 w 62410"/>
                  <a:gd name="connsiteY3" fmla="*/ 47818 h 66813"/>
                  <a:gd name="connsiteX4" fmla="*/ 44449 w 62410"/>
                  <a:gd name="connsiteY4" fmla="*/ 33320 h 66813"/>
                  <a:gd name="connsiteX5" fmla="*/ 41339 w 62410"/>
                  <a:gd name="connsiteY5" fmla="*/ 18966 h 66813"/>
                  <a:gd name="connsiteX6" fmla="*/ 31149 w 62410"/>
                  <a:gd name="connsiteY6" fmla="*/ 14182 h 66813"/>
                  <a:gd name="connsiteX7" fmla="*/ 21015 w 62410"/>
                  <a:gd name="connsiteY7" fmla="*/ 18935 h 66813"/>
                  <a:gd name="connsiteX8" fmla="*/ 17905 w 62410"/>
                  <a:gd name="connsiteY8" fmla="*/ 33320 h 66813"/>
                  <a:gd name="connsiteX9" fmla="*/ 62410 w 62410"/>
                  <a:gd name="connsiteY9" fmla="*/ 33320 h 66813"/>
                  <a:gd name="connsiteX10" fmla="*/ 54121 w 62410"/>
                  <a:gd name="connsiteY10" fmla="*/ 57935 h 66813"/>
                  <a:gd name="connsiteX11" fmla="*/ 31032 w 62410"/>
                  <a:gd name="connsiteY11" fmla="*/ 66814 h 66813"/>
                  <a:gd name="connsiteX12" fmla="*/ 14683 w 62410"/>
                  <a:gd name="connsiteY12" fmla="*/ 62748 h 66813"/>
                  <a:gd name="connsiteX13" fmla="*/ 3801 w 62410"/>
                  <a:gd name="connsiteY13" fmla="*/ 51075 h 66813"/>
                  <a:gd name="connsiteX14" fmla="*/ 0 w 62410"/>
                  <a:gd name="connsiteY14" fmla="*/ 33320 h 66813"/>
                  <a:gd name="connsiteX15" fmla="*/ 8233 w 62410"/>
                  <a:gd name="connsiteY15" fmla="*/ 8763 h 66813"/>
                  <a:gd name="connsiteX16" fmla="*/ 31378 w 62410"/>
                  <a:gd name="connsiteY16" fmla="*/ 0 h 66813"/>
                  <a:gd name="connsiteX17" fmla="*/ 47728 w 62410"/>
                  <a:gd name="connsiteY17" fmla="*/ 4035 h 66813"/>
                  <a:gd name="connsiteX18" fmla="*/ 58609 w 62410"/>
                  <a:gd name="connsiteY18" fmla="*/ 15622 h 66813"/>
                  <a:gd name="connsiteX19" fmla="*/ 62410 w 62410"/>
                  <a:gd name="connsiteY19" fmla="*/ 33320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10" h="66813">
                    <a:moveTo>
                      <a:pt x="17905" y="33320"/>
                    </a:moveTo>
                    <a:cubicBezTo>
                      <a:pt x="17905" y="39700"/>
                      <a:pt x="18950" y="44522"/>
                      <a:pt x="21041" y="47792"/>
                    </a:cubicBezTo>
                    <a:cubicBezTo>
                      <a:pt x="23136" y="51058"/>
                      <a:pt x="26540" y="52688"/>
                      <a:pt x="31261" y="52688"/>
                    </a:cubicBezTo>
                    <a:cubicBezTo>
                      <a:pt x="35944" y="52688"/>
                      <a:pt x="39313" y="51066"/>
                      <a:pt x="41369" y="47818"/>
                    </a:cubicBezTo>
                    <a:cubicBezTo>
                      <a:pt x="43421" y="44570"/>
                      <a:pt x="44449" y="39739"/>
                      <a:pt x="44449" y="33320"/>
                    </a:cubicBezTo>
                    <a:cubicBezTo>
                      <a:pt x="44449" y="26941"/>
                      <a:pt x="43413" y="22157"/>
                      <a:pt x="41339" y="18966"/>
                    </a:cubicBezTo>
                    <a:cubicBezTo>
                      <a:pt x="39266" y="15778"/>
                      <a:pt x="35870" y="14182"/>
                      <a:pt x="31149" y="14182"/>
                    </a:cubicBezTo>
                    <a:cubicBezTo>
                      <a:pt x="26467" y="14182"/>
                      <a:pt x="23089" y="15765"/>
                      <a:pt x="21015" y="18935"/>
                    </a:cubicBezTo>
                    <a:cubicBezTo>
                      <a:pt x="18942" y="22110"/>
                      <a:pt x="17905" y="26902"/>
                      <a:pt x="17905" y="33320"/>
                    </a:cubicBezTo>
                    <a:close/>
                    <a:moveTo>
                      <a:pt x="62410" y="33320"/>
                    </a:moveTo>
                    <a:cubicBezTo>
                      <a:pt x="62410" y="43813"/>
                      <a:pt x="59646" y="52018"/>
                      <a:pt x="54121" y="57935"/>
                    </a:cubicBezTo>
                    <a:cubicBezTo>
                      <a:pt x="48592" y="63856"/>
                      <a:pt x="40898" y="66814"/>
                      <a:pt x="31032" y="66814"/>
                    </a:cubicBezTo>
                    <a:cubicBezTo>
                      <a:pt x="24851" y="66814"/>
                      <a:pt x="19404" y="65460"/>
                      <a:pt x="14683" y="62748"/>
                    </a:cubicBezTo>
                    <a:cubicBezTo>
                      <a:pt x="9961" y="60041"/>
                      <a:pt x="6333" y="56148"/>
                      <a:pt x="3801" y="51075"/>
                    </a:cubicBezTo>
                    <a:cubicBezTo>
                      <a:pt x="1266" y="46002"/>
                      <a:pt x="0" y="40085"/>
                      <a:pt x="0" y="33320"/>
                    </a:cubicBezTo>
                    <a:cubicBezTo>
                      <a:pt x="0" y="22789"/>
                      <a:pt x="2743" y="14606"/>
                      <a:pt x="8233" y="8763"/>
                    </a:cubicBezTo>
                    <a:cubicBezTo>
                      <a:pt x="13724" y="2919"/>
                      <a:pt x="21438" y="0"/>
                      <a:pt x="31378" y="0"/>
                    </a:cubicBezTo>
                    <a:cubicBezTo>
                      <a:pt x="37559" y="0"/>
                      <a:pt x="43006" y="1345"/>
                      <a:pt x="47728" y="4035"/>
                    </a:cubicBezTo>
                    <a:cubicBezTo>
                      <a:pt x="52449" y="6725"/>
                      <a:pt x="56078" y="10588"/>
                      <a:pt x="58609" y="15622"/>
                    </a:cubicBezTo>
                    <a:cubicBezTo>
                      <a:pt x="61145" y="20657"/>
                      <a:pt x="62410" y="26556"/>
                      <a:pt x="62410" y="33320"/>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4" name="Freihandform 43">
                <a:extLst>
                  <a:ext uri="{FF2B5EF4-FFF2-40B4-BE49-F238E27FC236}">
                    <a16:creationId xmlns:a16="http://schemas.microsoft.com/office/drawing/2014/main" id="{6412F22A-3392-AE39-36A0-98DC7141A52D}"/>
                  </a:ext>
                </a:extLst>
              </p:cNvPr>
              <p:cNvSpPr/>
              <p:nvPr userDrawn="1"/>
            </p:nvSpPr>
            <p:spPr>
              <a:xfrm>
                <a:off x="866958" y="545138"/>
                <a:ext cx="51645" cy="66813"/>
              </a:xfrm>
              <a:custGeom>
                <a:avLst/>
                <a:gdLst>
                  <a:gd name="connsiteX0" fmla="*/ 30056 w 51645"/>
                  <a:gd name="connsiteY0" fmla="*/ 66814 h 66813"/>
                  <a:gd name="connsiteX1" fmla="*/ 0 w 51645"/>
                  <a:gd name="connsiteY1" fmla="*/ 33783 h 66813"/>
                  <a:gd name="connsiteX2" fmla="*/ 8177 w 51645"/>
                  <a:gd name="connsiteY2" fmla="*/ 8676 h 66813"/>
                  <a:gd name="connsiteX3" fmla="*/ 31611 w 51645"/>
                  <a:gd name="connsiteY3" fmla="*/ 0 h 66813"/>
                  <a:gd name="connsiteX4" fmla="*/ 51646 w 51645"/>
                  <a:gd name="connsiteY4" fmla="*/ 4381 h 66813"/>
                  <a:gd name="connsiteX5" fmla="*/ 46467 w 51645"/>
                  <a:gd name="connsiteY5" fmla="*/ 17988 h 66813"/>
                  <a:gd name="connsiteX6" fmla="*/ 38752 w 51645"/>
                  <a:gd name="connsiteY6" fmla="*/ 15250 h 66813"/>
                  <a:gd name="connsiteX7" fmla="*/ 31611 w 51645"/>
                  <a:gd name="connsiteY7" fmla="*/ 14182 h 66813"/>
                  <a:gd name="connsiteX8" fmla="*/ 17909 w 51645"/>
                  <a:gd name="connsiteY8" fmla="*/ 33666 h 66813"/>
                  <a:gd name="connsiteX9" fmla="*/ 31611 w 51645"/>
                  <a:gd name="connsiteY9" fmla="*/ 52576 h 66813"/>
                  <a:gd name="connsiteX10" fmla="*/ 40993 w 51645"/>
                  <a:gd name="connsiteY10" fmla="*/ 51222 h 66813"/>
                  <a:gd name="connsiteX11" fmla="*/ 49633 w 51645"/>
                  <a:gd name="connsiteY11" fmla="*/ 46983 h 66813"/>
                  <a:gd name="connsiteX12" fmla="*/ 49633 w 51645"/>
                  <a:gd name="connsiteY12" fmla="*/ 62030 h 66813"/>
                  <a:gd name="connsiteX13" fmla="*/ 41024 w 51645"/>
                  <a:gd name="connsiteY13" fmla="*/ 65776 h 66813"/>
                  <a:gd name="connsiteX14" fmla="*/ 30056 w 51645"/>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5" h="66813">
                    <a:moveTo>
                      <a:pt x="30056" y="66814"/>
                    </a:moveTo>
                    <a:cubicBezTo>
                      <a:pt x="10022" y="66814"/>
                      <a:pt x="0" y="55802"/>
                      <a:pt x="0" y="33783"/>
                    </a:cubicBezTo>
                    <a:cubicBezTo>
                      <a:pt x="0" y="22828"/>
                      <a:pt x="2726" y="14459"/>
                      <a:pt x="8177" y="8676"/>
                    </a:cubicBezTo>
                    <a:cubicBezTo>
                      <a:pt x="13629" y="2893"/>
                      <a:pt x="21438" y="0"/>
                      <a:pt x="31611" y="0"/>
                    </a:cubicBezTo>
                    <a:cubicBezTo>
                      <a:pt x="39058" y="0"/>
                      <a:pt x="45736" y="1462"/>
                      <a:pt x="51646" y="4381"/>
                    </a:cubicBezTo>
                    <a:lnTo>
                      <a:pt x="46467" y="17988"/>
                    </a:lnTo>
                    <a:cubicBezTo>
                      <a:pt x="43702" y="16872"/>
                      <a:pt x="41132" y="15960"/>
                      <a:pt x="38752" y="15250"/>
                    </a:cubicBezTo>
                    <a:cubicBezTo>
                      <a:pt x="36371" y="14537"/>
                      <a:pt x="33991" y="14182"/>
                      <a:pt x="31611" y="14182"/>
                    </a:cubicBezTo>
                    <a:cubicBezTo>
                      <a:pt x="22475" y="14182"/>
                      <a:pt x="17909" y="20678"/>
                      <a:pt x="17909" y="33666"/>
                    </a:cubicBezTo>
                    <a:cubicBezTo>
                      <a:pt x="17909" y="46274"/>
                      <a:pt x="22475" y="52576"/>
                      <a:pt x="31611" y="52576"/>
                    </a:cubicBezTo>
                    <a:cubicBezTo>
                      <a:pt x="34989" y="52576"/>
                      <a:pt x="38117" y="52122"/>
                      <a:pt x="40993" y="51222"/>
                    </a:cubicBezTo>
                    <a:cubicBezTo>
                      <a:pt x="43875" y="50318"/>
                      <a:pt x="46752" y="48904"/>
                      <a:pt x="49633" y="46983"/>
                    </a:cubicBezTo>
                    <a:lnTo>
                      <a:pt x="49633" y="62030"/>
                    </a:lnTo>
                    <a:cubicBezTo>
                      <a:pt x="46791" y="63834"/>
                      <a:pt x="43922" y="65084"/>
                      <a:pt x="41024" y="65776"/>
                    </a:cubicBezTo>
                    <a:cubicBezTo>
                      <a:pt x="38125" y="66468"/>
                      <a:pt x="34471" y="66814"/>
                      <a:pt x="30056"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5" name="Freihandform 44">
                <a:extLst>
                  <a:ext uri="{FF2B5EF4-FFF2-40B4-BE49-F238E27FC236}">
                    <a16:creationId xmlns:a16="http://schemas.microsoft.com/office/drawing/2014/main" id="{DE2C318E-5016-BE7B-2709-60F14D38F021}"/>
                  </a:ext>
                </a:extLst>
              </p:cNvPr>
              <p:cNvSpPr/>
              <p:nvPr userDrawn="1"/>
            </p:nvSpPr>
            <p:spPr>
              <a:xfrm>
                <a:off x="931507"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2 w 59416"/>
                  <a:gd name="connsiteY12" fmla="*/ 33494 h 89698"/>
                  <a:gd name="connsiteX13" fmla="*/ 17676 w 59416"/>
                  <a:gd name="connsiteY13" fmla="*/ 33494 h 89698"/>
                  <a:gd name="connsiteX14" fmla="*/ 36328 w 59416"/>
                  <a:gd name="connsiteY14" fmla="*/ 24039 h 89698"/>
                  <a:gd name="connsiteX15" fmla="*/ 53546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2" y="33494"/>
                    </a:lnTo>
                    <a:lnTo>
                      <a:pt x="17676" y="33494"/>
                    </a:lnTo>
                    <a:cubicBezTo>
                      <a:pt x="21590" y="27187"/>
                      <a:pt x="27806" y="24039"/>
                      <a:pt x="36328" y="24039"/>
                    </a:cubicBezTo>
                    <a:cubicBezTo>
                      <a:pt x="43892" y="24039"/>
                      <a:pt x="49629" y="26076"/>
                      <a:pt x="53546" y="30150"/>
                    </a:cubicBezTo>
                    <a:cubicBezTo>
                      <a:pt x="57460" y="34220"/>
                      <a:pt x="59417" y="40063"/>
                      <a:pt x="59417" y="47671"/>
                    </a:cubicBezTo>
                    <a:lnTo>
                      <a:pt x="5941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6" name="Freihandform 45">
                <a:extLst>
                  <a:ext uri="{FF2B5EF4-FFF2-40B4-BE49-F238E27FC236}">
                    <a16:creationId xmlns:a16="http://schemas.microsoft.com/office/drawing/2014/main" id="{1CC54A70-F243-0655-BF9E-99FF439A8AEA}"/>
                  </a:ext>
                </a:extLst>
              </p:cNvPr>
              <p:cNvSpPr/>
              <p:nvPr userDrawn="1"/>
            </p:nvSpPr>
            <p:spPr>
              <a:xfrm>
                <a:off x="1005084" y="545138"/>
                <a:ext cx="48825" cy="66813"/>
              </a:xfrm>
              <a:custGeom>
                <a:avLst/>
                <a:gdLst>
                  <a:gd name="connsiteX0" fmla="*/ 48825 w 48825"/>
                  <a:gd name="connsiteY0" fmla="*/ 46521 h 66813"/>
                  <a:gd name="connsiteX1" fmla="*/ 41944 w 48825"/>
                  <a:gd name="connsiteY1" fmla="*/ 61624 h 66813"/>
                  <a:gd name="connsiteX2" fmla="*/ 21361 w 48825"/>
                  <a:gd name="connsiteY2" fmla="*/ 66814 h 66813"/>
                  <a:gd name="connsiteX3" fmla="*/ 9387 w 48825"/>
                  <a:gd name="connsiteY3" fmla="*/ 65862 h 66813"/>
                  <a:gd name="connsiteX4" fmla="*/ 117 w 48825"/>
                  <a:gd name="connsiteY4" fmla="*/ 63064 h 66813"/>
                  <a:gd name="connsiteX5" fmla="*/ 117 w 48825"/>
                  <a:gd name="connsiteY5" fmla="*/ 48540 h 66813"/>
                  <a:gd name="connsiteX6" fmla="*/ 11140 w 48825"/>
                  <a:gd name="connsiteY6" fmla="*/ 52398 h 66813"/>
                  <a:gd name="connsiteX7" fmla="*/ 21935 w 48825"/>
                  <a:gd name="connsiteY7" fmla="*/ 53955 h 66813"/>
                  <a:gd name="connsiteX8" fmla="*/ 31495 w 48825"/>
                  <a:gd name="connsiteY8" fmla="*/ 48424 h 66813"/>
                  <a:gd name="connsiteX9" fmla="*/ 30229 w 48825"/>
                  <a:gd name="connsiteY9" fmla="*/ 45050 h 66813"/>
                  <a:gd name="connsiteX10" fmla="*/ 25853 w 48825"/>
                  <a:gd name="connsiteY10" fmla="*/ 42109 h 66813"/>
                  <a:gd name="connsiteX11" fmla="*/ 17564 w 48825"/>
                  <a:gd name="connsiteY11" fmla="*/ 38277 h 66813"/>
                  <a:gd name="connsiteX12" fmla="*/ 6652 w 48825"/>
                  <a:gd name="connsiteY12" fmla="*/ 32512 h 66813"/>
                  <a:gd name="connsiteX13" fmla="*/ 1585 w 48825"/>
                  <a:gd name="connsiteY13" fmla="*/ 26431 h 66813"/>
                  <a:gd name="connsiteX14" fmla="*/ 0 w 48825"/>
                  <a:gd name="connsiteY14" fmla="*/ 17984 h 66813"/>
                  <a:gd name="connsiteX15" fmla="*/ 6652 w 48825"/>
                  <a:gd name="connsiteY15" fmla="*/ 4697 h 66813"/>
                  <a:gd name="connsiteX16" fmla="*/ 25508 w 48825"/>
                  <a:gd name="connsiteY16" fmla="*/ 0 h 66813"/>
                  <a:gd name="connsiteX17" fmla="*/ 48134 w 48825"/>
                  <a:gd name="connsiteY17" fmla="*/ 5073 h 66813"/>
                  <a:gd name="connsiteX18" fmla="*/ 42838 w 48825"/>
                  <a:gd name="connsiteY18" fmla="*/ 17754 h 66813"/>
                  <a:gd name="connsiteX19" fmla="*/ 33797 w 48825"/>
                  <a:gd name="connsiteY19" fmla="*/ 14355 h 66813"/>
                  <a:gd name="connsiteX20" fmla="*/ 25218 w 48825"/>
                  <a:gd name="connsiteY20" fmla="*/ 13027 h 66813"/>
                  <a:gd name="connsiteX21" fmla="*/ 17447 w 48825"/>
                  <a:gd name="connsiteY21" fmla="*/ 17235 h 66813"/>
                  <a:gd name="connsiteX22" fmla="*/ 19952 w 48825"/>
                  <a:gd name="connsiteY22" fmla="*/ 21327 h 66813"/>
                  <a:gd name="connsiteX23" fmla="*/ 30920 w 48825"/>
                  <a:gd name="connsiteY23" fmla="*/ 26461 h 66813"/>
                  <a:gd name="connsiteX24" fmla="*/ 41974 w 48825"/>
                  <a:gd name="connsiteY24" fmla="*/ 32166 h 66813"/>
                  <a:gd name="connsiteX25" fmla="*/ 47158 w 48825"/>
                  <a:gd name="connsiteY25" fmla="*/ 38277 h 66813"/>
                  <a:gd name="connsiteX26" fmla="*/ 48825 w 48825"/>
                  <a:gd name="connsiteY26" fmla="*/ 46521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25" h="66813">
                    <a:moveTo>
                      <a:pt x="48825" y="46521"/>
                    </a:moveTo>
                    <a:cubicBezTo>
                      <a:pt x="48825" y="53129"/>
                      <a:pt x="46531" y="58164"/>
                      <a:pt x="41944" y="61624"/>
                    </a:cubicBezTo>
                    <a:cubicBezTo>
                      <a:pt x="37356" y="65084"/>
                      <a:pt x="30497" y="66814"/>
                      <a:pt x="21361" y="66814"/>
                    </a:cubicBezTo>
                    <a:cubicBezTo>
                      <a:pt x="16678" y="66814"/>
                      <a:pt x="12687" y="66494"/>
                      <a:pt x="9387" y="65862"/>
                    </a:cubicBezTo>
                    <a:cubicBezTo>
                      <a:pt x="6086" y="65227"/>
                      <a:pt x="2993" y="64297"/>
                      <a:pt x="117" y="63064"/>
                    </a:cubicBezTo>
                    <a:lnTo>
                      <a:pt x="117" y="48540"/>
                    </a:lnTo>
                    <a:cubicBezTo>
                      <a:pt x="3378" y="50076"/>
                      <a:pt x="7054" y="51365"/>
                      <a:pt x="11140" y="52398"/>
                    </a:cubicBezTo>
                    <a:cubicBezTo>
                      <a:pt x="15231" y="53436"/>
                      <a:pt x="18829" y="53955"/>
                      <a:pt x="21935" y="53955"/>
                    </a:cubicBezTo>
                    <a:cubicBezTo>
                      <a:pt x="28307" y="53955"/>
                      <a:pt x="31495" y="52113"/>
                      <a:pt x="31495" y="48424"/>
                    </a:cubicBezTo>
                    <a:cubicBezTo>
                      <a:pt x="31495" y="47040"/>
                      <a:pt x="31071" y="45915"/>
                      <a:pt x="30229" y="45050"/>
                    </a:cubicBezTo>
                    <a:cubicBezTo>
                      <a:pt x="29382" y="44185"/>
                      <a:pt x="27927" y="43208"/>
                      <a:pt x="25853" y="42109"/>
                    </a:cubicBezTo>
                    <a:cubicBezTo>
                      <a:pt x="23780" y="41015"/>
                      <a:pt x="21015" y="39739"/>
                      <a:pt x="17564" y="38277"/>
                    </a:cubicBezTo>
                    <a:cubicBezTo>
                      <a:pt x="12609" y="36201"/>
                      <a:pt x="8972" y="34281"/>
                      <a:pt x="6652" y="32512"/>
                    </a:cubicBezTo>
                    <a:cubicBezTo>
                      <a:pt x="4328" y="30743"/>
                      <a:pt x="2639" y="28719"/>
                      <a:pt x="1585" y="26431"/>
                    </a:cubicBezTo>
                    <a:cubicBezTo>
                      <a:pt x="527" y="24143"/>
                      <a:pt x="0" y="21327"/>
                      <a:pt x="0" y="17984"/>
                    </a:cubicBezTo>
                    <a:cubicBezTo>
                      <a:pt x="0" y="12257"/>
                      <a:pt x="2216" y="7828"/>
                      <a:pt x="6652" y="4697"/>
                    </a:cubicBezTo>
                    <a:cubicBezTo>
                      <a:pt x="11084" y="1566"/>
                      <a:pt x="17369" y="0"/>
                      <a:pt x="25508" y="0"/>
                    </a:cubicBezTo>
                    <a:cubicBezTo>
                      <a:pt x="33261" y="0"/>
                      <a:pt x="40803" y="1691"/>
                      <a:pt x="48134" y="5073"/>
                    </a:cubicBezTo>
                    <a:lnTo>
                      <a:pt x="42838" y="17754"/>
                    </a:lnTo>
                    <a:cubicBezTo>
                      <a:pt x="39611" y="16370"/>
                      <a:pt x="36600" y="15237"/>
                      <a:pt x="33797" y="14355"/>
                    </a:cubicBezTo>
                    <a:cubicBezTo>
                      <a:pt x="30994" y="13468"/>
                      <a:pt x="28138" y="13027"/>
                      <a:pt x="25218" y="13027"/>
                    </a:cubicBezTo>
                    <a:cubicBezTo>
                      <a:pt x="20039" y="13027"/>
                      <a:pt x="17447" y="14428"/>
                      <a:pt x="17447" y="17235"/>
                    </a:cubicBezTo>
                    <a:cubicBezTo>
                      <a:pt x="17447" y="18810"/>
                      <a:pt x="18281" y="20177"/>
                      <a:pt x="19952" y="21327"/>
                    </a:cubicBezTo>
                    <a:cubicBezTo>
                      <a:pt x="21620" y="22482"/>
                      <a:pt x="25274" y="24190"/>
                      <a:pt x="30920" y="26461"/>
                    </a:cubicBezTo>
                    <a:cubicBezTo>
                      <a:pt x="35948" y="28498"/>
                      <a:pt x="39633" y="30397"/>
                      <a:pt x="41974" y="32166"/>
                    </a:cubicBezTo>
                    <a:cubicBezTo>
                      <a:pt x="44315" y="33935"/>
                      <a:pt x="46043" y="35972"/>
                      <a:pt x="47158" y="38277"/>
                    </a:cubicBezTo>
                    <a:cubicBezTo>
                      <a:pt x="48268" y="40582"/>
                      <a:pt x="48825" y="43329"/>
                      <a:pt x="48825" y="46521"/>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7" name="Freihandform 46">
                <a:extLst>
                  <a:ext uri="{FF2B5EF4-FFF2-40B4-BE49-F238E27FC236}">
                    <a16:creationId xmlns:a16="http://schemas.microsoft.com/office/drawing/2014/main" id="{DFDFA344-779F-F11C-069F-BFB01780A7A6}"/>
                  </a:ext>
                </a:extLst>
              </p:cNvPr>
              <p:cNvSpPr/>
              <p:nvPr userDrawn="1"/>
            </p:nvSpPr>
            <p:spPr>
              <a:xfrm>
                <a:off x="1063697" y="545138"/>
                <a:ext cx="51641" cy="66813"/>
              </a:xfrm>
              <a:custGeom>
                <a:avLst/>
                <a:gdLst>
                  <a:gd name="connsiteX0" fmla="*/ 30052 w 51641"/>
                  <a:gd name="connsiteY0" fmla="*/ 66814 h 66813"/>
                  <a:gd name="connsiteX1" fmla="*/ 0 w 51641"/>
                  <a:gd name="connsiteY1" fmla="*/ 33783 h 66813"/>
                  <a:gd name="connsiteX2" fmla="*/ 8173 w 51641"/>
                  <a:gd name="connsiteY2" fmla="*/ 8676 h 66813"/>
                  <a:gd name="connsiteX3" fmla="*/ 31607 w 51641"/>
                  <a:gd name="connsiteY3" fmla="*/ 0 h 66813"/>
                  <a:gd name="connsiteX4" fmla="*/ 51641 w 51641"/>
                  <a:gd name="connsiteY4" fmla="*/ 4381 h 66813"/>
                  <a:gd name="connsiteX5" fmla="*/ 46462 w 51641"/>
                  <a:gd name="connsiteY5" fmla="*/ 17988 h 66813"/>
                  <a:gd name="connsiteX6" fmla="*/ 38747 w 51641"/>
                  <a:gd name="connsiteY6" fmla="*/ 15250 h 66813"/>
                  <a:gd name="connsiteX7" fmla="*/ 31607 w 51641"/>
                  <a:gd name="connsiteY7" fmla="*/ 14182 h 66813"/>
                  <a:gd name="connsiteX8" fmla="*/ 17905 w 51641"/>
                  <a:gd name="connsiteY8" fmla="*/ 33666 h 66813"/>
                  <a:gd name="connsiteX9" fmla="*/ 31607 w 51641"/>
                  <a:gd name="connsiteY9" fmla="*/ 52576 h 66813"/>
                  <a:gd name="connsiteX10" fmla="*/ 40989 w 51641"/>
                  <a:gd name="connsiteY10" fmla="*/ 51222 h 66813"/>
                  <a:gd name="connsiteX11" fmla="*/ 49629 w 51641"/>
                  <a:gd name="connsiteY11" fmla="*/ 46983 h 66813"/>
                  <a:gd name="connsiteX12" fmla="*/ 49629 w 51641"/>
                  <a:gd name="connsiteY12" fmla="*/ 62030 h 66813"/>
                  <a:gd name="connsiteX13" fmla="*/ 41019 w 51641"/>
                  <a:gd name="connsiteY13" fmla="*/ 65776 h 66813"/>
                  <a:gd name="connsiteX14" fmla="*/ 30052 w 51641"/>
                  <a:gd name="connsiteY14" fmla="*/ 66814 h 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41" h="66813">
                    <a:moveTo>
                      <a:pt x="30052" y="66814"/>
                    </a:moveTo>
                    <a:cubicBezTo>
                      <a:pt x="10017" y="66814"/>
                      <a:pt x="0" y="55802"/>
                      <a:pt x="0" y="33783"/>
                    </a:cubicBezTo>
                    <a:cubicBezTo>
                      <a:pt x="0" y="22828"/>
                      <a:pt x="2721" y="14459"/>
                      <a:pt x="8173" y="8676"/>
                    </a:cubicBezTo>
                    <a:cubicBezTo>
                      <a:pt x="13624" y="2893"/>
                      <a:pt x="21434" y="0"/>
                      <a:pt x="31607" y="0"/>
                    </a:cubicBezTo>
                    <a:cubicBezTo>
                      <a:pt x="39054" y="0"/>
                      <a:pt x="45732" y="1462"/>
                      <a:pt x="51641" y="4381"/>
                    </a:cubicBezTo>
                    <a:lnTo>
                      <a:pt x="46462" y="17988"/>
                    </a:lnTo>
                    <a:cubicBezTo>
                      <a:pt x="43698" y="16872"/>
                      <a:pt x="41127" y="15960"/>
                      <a:pt x="38747" y="15250"/>
                    </a:cubicBezTo>
                    <a:cubicBezTo>
                      <a:pt x="36367" y="14537"/>
                      <a:pt x="33987" y="14182"/>
                      <a:pt x="31607" y="14182"/>
                    </a:cubicBezTo>
                    <a:cubicBezTo>
                      <a:pt x="22471" y="14182"/>
                      <a:pt x="17905" y="20678"/>
                      <a:pt x="17905" y="33666"/>
                    </a:cubicBezTo>
                    <a:cubicBezTo>
                      <a:pt x="17905" y="46274"/>
                      <a:pt x="22471" y="52576"/>
                      <a:pt x="31607" y="52576"/>
                    </a:cubicBezTo>
                    <a:cubicBezTo>
                      <a:pt x="34985" y="52576"/>
                      <a:pt x="38112" y="52122"/>
                      <a:pt x="40989" y="51222"/>
                    </a:cubicBezTo>
                    <a:cubicBezTo>
                      <a:pt x="43870" y="50318"/>
                      <a:pt x="46747" y="48904"/>
                      <a:pt x="49629" y="46983"/>
                    </a:cubicBezTo>
                    <a:lnTo>
                      <a:pt x="49629" y="62030"/>
                    </a:lnTo>
                    <a:cubicBezTo>
                      <a:pt x="46786" y="63834"/>
                      <a:pt x="43918" y="65084"/>
                      <a:pt x="41019" y="65776"/>
                    </a:cubicBezTo>
                    <a:cubicBezTo>
                      <a:pt x="38121" y="66468"/>
                      <a:pt x="34467" y="66814"/>
                      <a:pt x="30052" y="6681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8" name="Freihandform 47">
                <a:extLst>
                  <a:ext uri="{FF2B5EF4-FFF2-40B4-BE49-F238E27FC236}">
                    <a16:creationId xmlns:a16="http://schemas.microsoft.com/office/drawing/2014/main" id="{72E91DD5-D7AF-2012-CBE6-9A9E29FA724E}"/>
                  </a:ext>
                </a:extLst>
              </p:cNvPr>
              <p:cNvSpPr/>
              <p:nvPr userDrawn="1"/>
            </p:nvSpPr>
            <p:spPr>
              <a:xfrm>
                <a:off x="1128241" y="521099"/>
                <a:ext cx="59416" cy="89698"/>
              </a:xfrm>
              <a:custGeom>
                <a:avLst/>
                <a:gdLst>
                  <a:gd name="connsiteX0" fmla="*/ 59417 w 59416"/>
                  <a:gd name="connsiteY0" fmla="*/ 89698 h 89698"/>
                  <a:gd name="connsiteX1" fmla="*/ 41858 w 59416"/>
                  <a:gd name="connsiteY1" fmla="*/ 89698 h 89698"/>
                  <a:gd name="connsiteX2" fmla="*/ 41858 w 59416"/>
                  <a:gd name="connsiteY2" fmla="*/ 52052 h 89698"/>
                  <a:gd name="connsiteX3" fmla="*/ 31495 w 59416"/>
                  <a:gd name="connsiteY3" fmla="*/ 38104 h 89698"/>
                  <a:gd name="connsiteX4" fmla="*/ 20842 w 59416"/>
                  <a:gd name="connsiteY4" fmla="*/ 43117 h 89698"/>
                  <a:gd name="connsiteX5" fmla="*/ 17559 w 59416"/>
                  <a:gd name="connsiteY5" fmla="*/ 59375 h 89698"/>
                  <a:gd name="connsiteX6" fmla="*/ 17559 w 59416"/>
                  <a:gd name="connsiteY6" fmla="*/ 89698 h 89698"/>
                  <a:gd name="connsiteX7" fmla="*/ 0 w 59416"/>
                  <a:gd name="connsiteY7" fmla="*/ 89698 h 89698"/>
                  <a:gd name="connsiteX8" fmla="*/ 0 w 59416"/>
                  <a:gd name="connsiteY8" fmla="*/ 0 h 89698"/>
                  <a:gd name="connsiteX9" fmla="*/ 17559 w 59416"/>
                  <a:gd name="connsiteY9" fmla="*/ 0 h 89698"/>
                  <a:gd name="connsiteX10" fmla="*/ 17559 w 59416"/>
                  <a:gd name="connsiteY10" fmla="*/ 18273 h 89698"/>
                  <a:gd name="connsiteX11" fmla="*/ 17158 w 59416"/>
                  <a:gd name="connsiteY11" fmla="*/ 28303 h 89698"/>
                  <a:gd name="connsiteX12" fmla="*/ 16756 w 59416"/>
                  <a:gd name="connsiteY12" fmla="*/ 33494 h 89698"/>
                  <a:gd name="connsiteX13" fmla="*/ 17676 w 59416"/>
                  <a:gd name="connsiteY13" fmla="*/ 33494 h 89698"/>
                  <a:gd name="connsiteX14" fmla="*/ 36328 w 59416"/>
                  <a:gd name="connsiteY14" fmla="*/ 24039 h 89698"/>
                  <a:gd name="connsiteX15" fmla="*/ 53542 w 59416"/>
                  <a:gd name="connsiteY15" fmla="*/ 30150 h 89698"/>
                  <a:gd name="connsiteX16" fmla="*/ 59417 w 59416"/>
                  <a:gd name="connsiteY16" fmla="*/ 47671 h 89698"/>
                  <a:gd name="connsiteX17" fmla="*/ 59417 w 59416"/>
                  <a:gd name="connsiteY17"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89698">
                    <a:moveTo>
                      <a:pt x="59417" y="89698"/>
                    </a:moveTo>
                    <a:lnTo>
                      <a:pt x="41858" y="89698"/>
                    </a:lnTo>
                    <a:lnTo>
                      <a:pt x="41858" y="52052"/>
                    </a:lnTo>
                    <a:cubicBezTo>
                      <a:pt x="41858" y="42754"/>
                      <a:pt x="38402" y="38104"/>
                      <a:pt x="31495" y="38104"/>
                    </a:cubicBezTo>
                    <a:cubicBezTo>
                      <a:pt x="26579" y="38104"/>
                      <a:pt x="23028" y="39774"/>
                      <a:pt x="20842" y="43117"/>
                    </a:cubicBezTo>
                    <a:cubicBezTo>
                      <a:pt x="18652" y="46464"/>
                      <a:pt x="17559" y="51879"/>
                      <a:pt x="17559" y="59375"/>
                    </a:cubicBezTo>
                    <a:lnTo>
                      <a:pt x="17559" y="89698"/>
                    </a:lnTo>
                    <a:lnTo>
                      <a:pt x="0" y="89698"/>
                    </a:lnTo>
                    <a:lnTo>
                      <a:pt x="0" y="0"/>
                    </a:lnTo>
                    <a:lnTo>
                      <a:pt x="17559" y="0"/>
                    </a:lnTo>
                    <a:lnTo>
                      <a:pt x="17559" y="18273"/>
                    </a:lnTo>
                    <a:cubicBezTo>
                      <a:pt x="17559" y="19692"/>
                      <a:pt x="17426" y="23040"/>
                      <a:pt x="17158" y="28303"/>
                    </a:cubicBezTo>
                    <a:lnTo>
                      <a:pt x="16756" y="33494"/>
                    </a:lnTo>
                    <a:lnTo>
                      <a:pt x="17676" y="33494"/>
                    </a:lnTo>
                    <a:cubicBezTo>
                      <a:pt x="21590" y="27187"/>
                      <a:pt x="27810" y="24039"/>
                      <a:pt x="36328" y="24039"/>
                    </a:cubicBezTo>
                    <a:cubicBezTo>
                      <a:pt x="43892" y="24039"/>
                      <a:pt x="49629" y="26076"/>
                      <a:pt x="53542" y="30150"/>
                    </a:cubicBezTo>
                    <a:cubicBezTo>
                      <a:pt x="57460" y="34220"/>
                      <a:pt x="59417" y="40063"/>
                      <a:pt x="59417" y="47671"/>
                    </a:cubicBezTo>
                    <a:lnTo>
                      <a:pt x="5941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49" name="Freihandform 48">
                <a:extLst>
                  <a:ext uri="{FF2B5EF4-FFF2-40B4-BE49-F238E27FC236}">
                    <a16:creationId xmlns:a16="http://schemas.microsoft.com/office/drawing/2014/main" id="{9830112D-3C16-7198-E2AF-82F1877E82AE}"/>
                  </a:ext>
                </a:extLst>
              </p:cNvPr>
              <p:cNvSpPr/>
              <p:nvPr userDrawn="1"/>
            </p:nvSpPr>
            <p:spPr>
              <a:xfrm>
                <a:off x="1205390" y="546345"/>
                <a:ext cx="59416" cy="65607"/>
              </a:xfrm>
              <a:custGeom>
                <a:avLst/>
                <a:gdLst>
                  <a:gd name="connsiteX0" fmla="*/ 45944 w 59416"/>
                  <a:gd name="connsiteY0" fmla="*/ 64452 h 65607"/>
                  <a:gd name="connsiteX1" fmla="*/ 43585 w 59416"/>
                  <a:gd name="connsiteY1" fmla="*/ 56209 h 65607"/>
                  <a:gd name="connsiteX2" fmla="*/ 42661 w 59416"/>
                  <a:gd name="connsiteY2" fmla="*/ 56209 h 65607"/>
                  <a:gd name="connsiteX3" fmla="*/ 34661 w 59416"/>
                  <a:gd name="connsiteY3" fmla="*/ 63155 h 65607"/>
                  <a:gd name="connsiteX4" fmla="*/ 22855 w 59416"/>
                  <a:gd name="connsiteY4" fmla="*/ 65607 h 65607"/>
                  <a:gd name="connsiteX5" fmla="*/ 5758 w 59416"/>
                  <a:gd name="connsiteY5" fmla="*/ 59522 h 65607"/>
                  <a:gd name="connsiteX6" fmla="*/ 0 w 59416"/>
                  <a:gd name="connsiteY6" fmla="*/ 42027 h 65607"/>
                  <a:gd name="connsiteX7" fmla="*/ 0 w 59416"/>
                  <a:gd name="connsiteY7" fmla="*/ 0 h 65607"/>
                  <a:gd name="connsiteX8" fmla="*/ 17559 w 59416"/>
                  <a:gd name="connsiteY8" fmla="*/ 0 h 65607"/>
                  <a:gd name="connsiteX9" fmla="*/ 17559 w 59416"/>
                  <a:gd name="connsiteY9" fmla="*/ 37646 h 65607"/>
                  <a:gd name="connsiteX10" fmla="*/ 20035 w 59416"/>
                  <a:gd name="connsiteY10" fmla="*/ 48108 h 65607"/>
                  <a:gd name="connsiteX11" fmla="*/ 27922 w 59416"/>
                  <a:gd name="connsiteY11" fmla="*/ 51598 h 65607"/>
                  <a:gd name="connsiteX12" fmla="*/ 38575 w 59416"/>
                  <a:gd name="connsiteY12" fmla="*/ 46668 h 65607"/>
                  <a:gd name="connsiteX13" fmla="*/ 41857 w 59416"/>
                  <a:gd name="connsiteY13" fmla="*/ 30323 h 65607"/>
                  <a:gd name="connsiteX14" fmla="*/ 41857 w 59416"/>
                  <a:gd name="connsiteY14" fmla="*/ 0 h 65607"/>
                  <a:gd name="connsiteX15" fmla="*/ 59417 w 59416"/>
                  <a:gd name="connsiteY15" fmla="*/ 0 h 65607"/>
                  <a:gd name="connsiteX16" fmla="*/ 59417 w 59416"/>
                  <a:gd name="connsiteY16" fmla="*/ 64452 h 65607"/>
                  <a:gd name="connsiteX17" fmla="*/ 45944 w 59416"/>
                  <a:gd name="connsiteY17" fmla="*/ 64452 h 6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16" h="65607">
                    <a:moveTo>
                      <a:pt x="45944" y="64452"/>
                    </a:moveTo>
                    <a:lnTo>
                      <a:pt x="43585" y="56209"/>
                    </a:lnTo>
                    <a:lnTo>
                      <a:pt x="42661" y="56209"/>
                    </a:lnTo>
                    <a:cubicBezTo>
                      <a:pt x="40782" y="59206"/>
                      <a:pt x="38112" y="61520"/>
                      <a:pt x="34661" y="63155"/>
                    </a:cubicBezTo>
                    <a:cubicBezTo>
                      <a:pt x="31205" y="64790"/>
                      <a:pt x="27270" y="65607"/>
                      <a:pt x="22855" y="65607"/>
                    </a:cubicBezTo>
                    <a:cubicBezTo>
                      <a:pt x="15296" y="65607"/>
                      <a:pt x="9594" y="63579"/>
                      <a:pt x="5758" y="59522"/>
                    </a:cubicBezTo>
                    <a:cubicBezTo>
                      <a:pt x="1918" y="55469"/>
                      <a:pt x="0" y="49635"/>
                      <a:pt x="0" y="42027"/>
                    </a:cubicBezTo>
                    <a:lnTo>
                      <a:pt x="0" y="0"/>
                    </a:lnTo>
                    <a:lnTo>
                      <a:pt x="17559" y="0"/>
                    </a:lnTo>
                    <a:lnTo>
                      <a:pt x="17559" y="37646"/>
                    </a:lnTo>
                    <a:cubicBezTo>
                      <a:pt x="17559" y="42295"/>
                      <a:pt x="18384" y="45785"/>
                      <a:pt x="20035" y="48108"/>
                    </a:cubicBezTo>
                    <a:cubicBezTo>
                      <a:pt x="21685" y="50435"/>
                      <a:pt x="24315" y="51598"/>
                      <a:pt x="27922" y="51598"/>
                    </a:cubicBezTo>
                    <a:cubicBezTo>
                      <a:pt x="32838" y="51598"/>
                      <a:pt x="36384" y="49955"/>
                      <a:pt x="38575" y="46668"/>
                    </a:cubicBezTo>
                    <a:cubicBezTo>
                      <a:pt x="40760" y="43381"/>
                      <a:pt x="41857" y="37935"/>
                      <a:pt x="41857" y="30323"/>
                    </a:cubicBezTo>
                    <a:lnTo>
                      <a:pt x="41857" y="0"/>
                    </a:lnTo>
                    <a:lnTo>
                      <a:pt x="59417" y="0"/>
                    </a:lnTo>
                    <a:lnTo>
                      <a:pt x="59417" y="64452"/>
                    </a:lnTo>
                    <a:lnTo>
                      <a:pt x="45944" y="644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0" name="Freihandform 49">
                <a:extLst>
                  <a:ext uri="{FF2B5EF4-FFF2-40B4-BE49-F238E27FC236}">
                    <a16:creationId xmlns:a16="http://schemas.microsoft.com/office/drawing/2014/main" id="{9FEAC3A0-4008-FE83-5975-04807A359E71}"/>
                  </a:ext>
                </a:extLst>
              </p:cNvPr>
              <p:cNvSpPr/>
              <p:nvPr userDrawn="1"/>
            </p:nvSpPr>
            <p:spPr>
              <a:xfrm>
                <a:off x="1283231" y="521099"/>
                <a:ext cx="17560" cy="89700"/>
              </a:xfrm>
              <a:custGeom>
                <a:avLst/>
                <a:gdLst>
                  <a:gd name="connsiteX0" fmla="*/ 0 w 17560"/>
                  <a:gd name="connsiteY0" fmla="*/ 0 h 89700"/>
                  <a:gd name="connsiteX1" fmla="*/ 17561 w 17560"/>
                  <a:gd name="connsiteY1" fmla="*/ 0 h 89700"/>
                  <a:gd name="connsiteX2" fmla="*/ 17561 w 17560"/>
                  <a:gd name="connsiteY2" fmla="*/ 89700 h 89700"/>
                  <a:gd name="connsiteX3" fmla="*/ 0 w 17560"/>
                  <a:gd name="connsiteY3" fmla="*/ 89700 h 89700"/>
                </a:gdLst>
                <a:ahLst/>
                <a:cxnLst>
                  <a:cxn ang="0">
                    <a:pos x="connsiteX0" y="connsiteY0"/>
                  </a:cxn>
                  <a:cxn ang="0">
                    <a:pos x="connsiteX1" y="connsiteY1"/>
                  </a:cxn>
                  <a:cxn ang="0">
                    <a:pos x="connsiteX2" y="connsiteY2"/>
                  </a:cxn>
                  <a:cxn ang="0">
                    <a:pos x="connsiteX3" y="connsiteY3"/>
                  </a:cxn>
                </a:cxnLst>
                <a:rect l="l" t="t" r="r" b="b"/>
                <a:pathLst>
                  <a:path w="17560" h="89700">
                    <a:moveTo>
                      <a:pt x="0" y="0"/>
                    </a:moveTo>
                    <a:lnTo>
                      <a:pt x="17561" y="0"/>
                    </a:lnTo>
                    <a:lnTo>
                      <a:pt x="17561" y="89700"/>
                    </a:lnTo>
                    <a:lnTo>
                      <a:pt x="0" y="89700"/>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1" name="Freihandform 50">
                <a:extLst>
                  <a:ext uri="{FF2B5EF4-FFF2-40B4-BE49-F238E27FC236}">
                    <a16:creationId xmlns:a16="http://schemas.microsoft.com/office/drawing/2014/main" id="{D20A8732-6B11-4C31-CEEE-FD2BE3A5163B}"/>
                  </a:ext>
                </a:extLst>
              </p:cNvPr>
              <p:cNvSpPr/>
              <p:nvPr userDrawn="1"/>
            </p:nvSpPr>
            <p:spPr>
              <a:xfrm>
                <a:off x="1315300"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296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296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60" y="24039"/>
                      <a:pt x="39037" y="27192"/>
                      <a:pt x="43296" y="33494"/>
                    </a:cubicBezTo>
                    <a:lnTo>
                      <a:pt x="43875" y="33494"/>
                    </a:lnTo>
                    <a:cubicBezTo>
                      <a:pt x="42989" y="28688"/>
                      <a:pt x="42549" y="24406"/>
                      <a:pt x="42549" y="20639"/>
                    </a:cubicBezTo>
                    <a:lnTo>
                      <a:pt x="42549" y="0"/>
                    </a:lnTo>
                    <a:lnTo>
                      <a:pt x="60168" y="0"/>
                    </a:lnTo>
                    <a:lnTo>
                      <a:pt x="60168" y="89698"/>
                    </a:lnTo>
                    <a:lnTo>
                      <a:pt x="46696" y="89698"/>
                    </a:lnTo>
                    <a:lnTo>
                      <a:pt x="43296"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2" name="Freihandform 51">
                <a:extLst>
                  <a:ext uri="{FF2B5EF4-FFF2-40B4-BE49-F238E27FC236}">
                    <a16:creationId xmlns:a16="http://schemas.microsoft.com/office/drawing/2014/main" id="{AD4BB33D-0C70-16F4-4EBE-8B781D890F71}"/>
                  </a:ext>
                </a:extLst>
              </p:cNvPr>
              <p:cNvSpPr/>
              <p:nvPr userDrawn="1"/>
            </p:nvSpPr>
            <p:spPr>
              <a:xfrm>
                <a:off x="1393084"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11 w 19114"/>
                  <a:gd name="connsiteY6" fmla="*/ 89698 h 89698"/>
                  <a:gd name="connsiteX7" fmla="*/ 747 w 19114"/>
                  <a:gd name="connsiteY7" fmla="*/ 89698 h 89698"/>
                  <a:gd name="connsiteX8" fmla="*/ 747 w 19114"/>
                  <a:gd name="connsiteY8" fmla="*/ 25250 h 89698"/>
                  <a:gd name="connsiteX9" fmla="*/ 18311 w 19114"/>
                  <a:gd name="connsiteY9" fmla="*/ 25250 h 89698"/>
                  <a:gd name="connsiteX10" fmla="*/ 18311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8" y="0"/>
                      <a:pt x="9559" y="0"/>
                    </a:cubicBezTo>
                    <a:cubicBezTo>
                      <a:pt x="15931" y="0"/>
                      <a:pt x="19114" y="2863"/>
                      <a:pt x="19114" y="8590"/>
                    </a:cubicBezTo>
                    <a:cubicBezTo>
                      <a:pt x="19114" y="11319"/>
                      <a:pt x="18320" y="13442"/>
                      <a:pt x="16726" y="14961"/>
                    </a:cubicBezTo>
                    <a:cubicBezTo>
                      <a:pt x="15132" y="16479"/>
                      <a:pt x="12743" y="17236"/>
                      <a:pt x="9559" y="17236"/>
                    </a:cubicBezTo>
                    <a:cubicBezTo>
                      <a:pt x="3188" y="17236"/>
                      <a:pt x="0" y="14355"/>
                      <a:pt x="0" y="8590"/>
                    </a:cubicBezTo>
                    <a:close/>
                    <a:moveTo>
                      <a:pt x="18311" y="89698"/>
                    </a:moveTo>
                    <a:lnTo>
                      <a:pt x="747" y="89698"/>
                    </a:lnTo>
                    <a:lnTo>
                      <a:pt x="747" y="25250"/>
                    </a:lnTo>
                    <a:lnTo>
                      <a:pt x="18311" y="25250"/>
                    </a:lnTo>
                    <a:lnTo>
                      <a:pt x="18311"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3" name="Freihandform 52">
                <a:extLst>
                  <a:ext uri="{FF2B5EF4-FFF2-40B4-BE49-F238E27FC236}">
                    <a16:creationId xmlns:a16="http://schemas.microsoft.com/office/drawing/2014/main" id="{62056AA3-9A9F-9A57-60E1-759CEBFB3D65}"/>
                  </a:ext>
                </a:extLst>
              </p:cNvPr>
              <p:cNvSpPr/>
              <p:nvPr userDrawn="1"/>
            </p:nvSpPr>
            <p:spPr>
              <a:xfrm>
                <a:off x="1425904" y="521099"/>
                <a:ext cx="60168" cy="90852"/>
              </a:xfrm>
              <a:custGeom>
                <a:avLst/>
                <a:gdLst>
                  <a:gd name="connsiteX0" fmla="*/ 24298 w 60168"/>
                  <a:gd name="connsiteY0" fmla="*/ 90853 h 90852"/>
                  <a:gd name="connsiteX1" fmla="*/ 6479 w 60168"/>
                  <a:gd name="connsiteY1" fmla="*/ 82034 h 90852"/>
                  <a:gd name="connsiteX2" fmla="*/ 0 w 60168"/>
                  <a:gd name="connsiteY2" fmla="*/ 57589 h 90852"/>
                  <a:gd name="connsiteX3" fmla="*/ 6592 w 60168"/>
                  <a:gd name="connsiteY3" fmla="*/ 32888 h 90852"/>
                  <a:gd name="connsiteX4" fmla="*/ 24760 w 60168"/>
                  <a:gd name="connsiteY4" fmla="*/ 24039 h 90852"/>
                  <a:gd name="connsiteX5" fmla="*/ 43300 w 60168"/>
                  <a:gd name="connsiteY5" fmla="*/ 33494 h 90852"/>
                  <a:gd name="connsiteX6" fmla="*/ 43875 w 60168"/>
                  <a:gd name="connsiteY6" fmla="*/ 33494 h 90852"/>
                  <a:gd name="connsiteX7" fmla="*/ 42549 w 60168"/>
                  <a:gd name="connsiteY7" fmla="*/ 20639 h 90852"/>
                  <a:gd name="connsiteX8" fmla="*/ 42549 w 60168"/>
                  <a:gd name="connsiteY8" fmla="*/ 0 h 90852"/>
                  <a:gd name="connsiteX9" fmla="*/ 60168 w 60168"/>
                  <a:gd name="connsiteY9" fmla="*/ 0 h 90852"/>
                  <a:gd name="connsiteX10" fmla="*/ 60168 w 60168"/>
                  <a:gd name="connsiteY10" fmla="*/ 89698 h 90852"/>
                  <a:gd name="connsiteX11" fmla="*/ 46696 w 60168"/>
                  <a:gd name="connsiteY11" fmla="*/ 89698 h 90852"/>
                  <a:gd name="connsiteX12" fmla="*/ 43300 w 60168"/>
                  <a:gd name="connsiteY12" fmla="*/ 81342 h 90852"/>
                  <a:gd name="connsiteX13" fmla="*/ 42549 w 60168"/>
                  <a:gd name="connsiteY13" fmla="*/ 81342 h 90852"/>
                  <a:gd name="connsiteX14" fmla="*/ 24298 w 60168"/>
                  <a:gd name="connsiteY14" fmla="*/ 90853 h 90852"/>
                  <a:gd name="connsiteX15" fmla="*/ 30458 w 60168"/>
                  <a:gd name="connsiteY15" fmla="*/ 76844 h 90852"/>
                  <a:gd name="connsiteX16" fmla="*/ 40333 w 60168"/>
                  <a:gd name="connsiteY16" fmla="*/ 72925 h 90852"/>
                  <a:gd name="connsiteX17" fmla="*/ 43758 w 60168"/>
                  <a:gd name="connsiteY17" fmla="*/ 59608 h 90852"/>
                  <a:gd name="connsiteX18" fmla="*/ 43758 w 60168"/>
                  <a:gd name="connsiteY18" fmla="*/ 57705 h 90852"/>
                  <a:gd name="connsiteX19" fmla="*/ 40562 w 60168"/>
                  <a:gd name="connsiteY19" fmla="*/ 42831 h 90852"/>
                  <a:gd name="connsiteX20" fmla="*/ 30169 w 60168"/>
                  <a:gd name="connsiteY20" fmla="*/ 38338 h 90852"/>
                  <a:gd name="connsiteX21" fmla="*/ 21045 w 60168"/>
                  <a:gd name="connsiteY21" fmla="*/ 43320 h 90852"/>
                  <a:gd name="connsiteX22" fmla="*/ 17793 w 60168"/>
                  <a:gd name="connsiteY22" fmla="*/ 57822 h 90852"/>
                  <a:gd name="connsiteX23" fmla="*/ 21076 w 60168"/>
                  <a:gd name="connsiteY23" fmla="*/ 72091 h 90852"/>
                  <a:gd name="connsiteX24" fmla="*/ 30458 w 60168"/>
                  <a:gd name="connsiteY24" fmla="*/ 76844 h 9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68" h="90852">
                    <a:moveTo>
                      <a:pt x="24298" y="90853"/>
                    </a:moveTo>
                    <a:cubicBezTo>
                      <a:pt x="16739" y="90853"/>
                      <a:pt x="10795" y="87912"/>
                      <a:pt x="6479" y="82034"/>
                    </a:cubicBezTo>
                    <a:cubicBezTo>
                      <a:pt x="2160" y="76152"/>
                      <a:pt x="0" y="68003"/>
                      <a:pt x="0" y="57589"/>
                    </a:cubicBezTo>
                    <a:cubicBezTo>
                      <a:pt x="0" y="47022"/>
                      <a:pt x="2199" y="38787"/>
                      <a:pt x="6592" y="32888"/>
                    </a:cubicBezTo>
                    <a:cubicBezTo>
                      <a:pt x="10989" y="26989"/>
                      <a:pt x="17045" y="24039"/>
                      <a:pt x="24760" y="24039"/>
                    </a:cubicBezTo>
                    <a:cubicBezTo>
                      <a:pt x="32855" y="24039"/>
                      <a:pt x="39037" y="27192"/>
                      <a:pt x="43300" y="33494"/>
                    </a:cubicBezTo>
                    <a:lnTo>
                      <a:pt x="43875" y="33494"/>
                    </a:lnTo>
                    <a:cubicBezTo>
                      <a:pt x="42989" y="28688"/>
                      <a:pt x="42549" y="24406"/>
                      <a:pt x="42549" y="20639"/>
                    </a:cubicBezTo>
                    <a:lnTo>
                      <a:pt x="42549" y="0"/>
                    </a:lnTo>
                    <a:lnTo>
                      <a:pt x="60168" y="0"/>
                    </a:lnTo>
                    <a:lnTo>
                      <a:pt x="60168" y="89698"/>
                    </a:lnTo>
                    <a:lnTo>
                      <a:pt x="46696" y="89698"/>
                    </a:lnTo>
                    <a:lnTo>
                      <a:pt x="43300" y="81342"/>
                    </a:lnTo>
                    <a:lnTo>
                      <a:pt x="42549" y="81342"/>
                    </a:lnTo>
                    <a:cubicBezTo>
                      <a:pt x="38557" y="87683"/>
                      <a:pt x="32475" y="90853"/>
                      <a:pt x="24298" y="90853"/>
                    </a:cubicBezTo>
                    <a:close/>
                    <a:moveTo>
                      <a:pt x="30458" y="76844"/>
                    </a:moveTo>
                    <a:cubicBezTo>
                      <a:pt x="34950" y="76844"/>
                      <a:pt x="38242" y="75538"/>
                      <a:pt x="40333" y="72925"/>
                    </a:cubicBezTo>
                    <a:cubicBezTo>
                      <a:pt x="42423" y="70313"/>
                      <a:pt x="43568" y="65871"/>
                      <a:pt x="43758" y="59608"/>
                    </a:cubicBezTo>
                    <a:lnTo>
                      <a:pt x="43758" y="57705"/>
                    </a:lnTo>
                    <a:cubicBezTo>
                      <a:pt x="43758" y="50790"/>
                      <a:pt x="42691" y="45829"/>
                      <a:pt x="40562" y="42831"/>
                    </a:cubicBezTo>
                    <a:cubicBezTo>
                      <a:pt x="38432" y="39834"/>
                      <a:pt x="34968" y="38338"/>
                      <a:pt x="30169" y="38338"/>
                    </a:cubicBezTo>
                    <a:cubicBezTo>
                      <a:pt x="26255" y="38338"/>
                      <a:pt x="23214" y="39998"/>
                      <a:pt x="21045" y="43320"/>
                    </a:cubicBezTo>
                    <a:cubicBezTo>
                      <a:pt x="18877" y="46646"/>
                      <a:pt x="17793" y="51477"/>
                      <a:pt x="17793" y="57822"/>
                    </a:cubicBezTo>
                    <a:cubicBezTo>
                      <a:pt x="17793" y="64163"/>
                      <a:pt x="18886" y="68916"/>
                      <a:pt x="21076" y="72091"/>
                    </a:cubicBezTo>
                    <a:cubicBezTo>
                      <a:pt x="23261" y="75261"/>
                      <a:pt x="26389" y="76844"/>
                      <a:pt x="30458" y="76844"/>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4" name="Freihandform 53">
                <a:extLst>
                  <a:ext uri="{FF2B5EF4-FFF2-40B4-BE49-F238E27FC236}">
                    <a16:creationId xmlns:a16="http://schemas.microsoft.com/office/drawing/2014/main" id="{C79E9FC4-409D-754C-1615-1DE42984028C}"/>
                  </a:ext>
                </a:extLst>
              </p:cNvPr>
              <p:cNvSpPr/>
              <p:nvPr userDrawn="1"/>
            </p:nvSpPr>
            <p:spPr>
              <a:xfrm>
                <a:off x="1500177" y="545021"/>
                <a:ext cx="57403" cy="66930"/>
              </a:xfrm>
              <a:custGeom>
                <a:avLst/>
                <a:gdLst>
                  <a:gd name="connsiteX0" fmla="*/ 45140 w 57403"/>
                  <a:gd name="connsiteY0" fmla="*/ 65776 h 66930"/>
                  <a:gd name="connsiteX1" fmla="*/ 41745 w 57403"/>
                  <a:gd name="connsiteY1" fmla="*/ 57013 h 66930"/>
                  <a:gd name="connsiteX2" fmla="*/ 41283 w 57403"/>
                  <a:gd name="connsiteY2" fmla="*/ 57013 h 66930"/>
                  <a:gd name="connsiteX3" fmla="*/ 32156 w 57403"/>
                  <a:gd name="connsiteY3" fmla="*/ 64768 h 66930"/>
                  <a:gd name="connsiteX4" fmla="*/ 19922 w 57403"/>
                  <a:gd name="connsiteY4" fmla="*/ 66931 h 66930"/>
                  <a:gd name="connsiteX5" fmla="*/ 5326 w 57403"/>
                  <a:gd name="connsiteY5" fmla="*/ 61624 h 66930"/>
                  <a:gd name="connsiteX6" fmla="*/ 0 w 57403"/>
                  <a:gd name="connsiteY6" fmla="*/ 46521 h 66930"/>
                  <a:gd name="connsiteX7" fmla="*/ 7171 w 57403"/>
                  <a:gd name="connsiteY7" fmla="*/ 31387 h 66930"/>
                  <a:gd name="connsiteX8" fmla="*/ 28791 w 57403"/>
                  <a:gd name="connsiteY8" fmla="*/ 25998 h 66930"/>
                  <a:gd name="connsiteX9" fmla="*/ 39957 w 57403"/>
                  <a:gd name="connsiteY9" fmla="*/ 25652 h 66930"/>
                  <a:gd name="connsiteX10" fmla="*/ 39957 w 57403"/>
                  <a:gd name="connsiteY10" fmla="*/ 22828 h 66930"/>
                  <a:gd name="connsiteX11" fmla="*/ 29940 w 57403"/>
                  <a:gd name="connsiteY11" fmla="*/ 13027 h 66930"/>
                  <a:gd name="connsiteX12" fmla="*/ 11806 w 57403"/>
                  <a:gd name="connsiteY12" fmla="*/ 17698 h 66930"/>
                  <a:gd name="connsiteX13" fmla="*/ 5987 w 57403"/>
                  <a:gd name="connsiteY13" fmla="*/ 5822 h 66930"/>
                  <a:gd name="connsiteX14" fmla="*/ 30631 w 57403"/>
                  <a:gd name="connsiteY14" fmla="*/ 0 h 66930"/>
                  <a:gd name="connsiteX15" fmla="*/ 50497 w 57403"/>
                  <a:gd name="connsiteY15" fmla="*/ 5649 h 66930"/>
                  <a:gd name="connsiteX16" fmla="*/ 57404 w 57403"/>
                  <a:gd name="connsiteY16" fmla="*/ 22828 h 66930"/>
                  <a:gd name="connsiteX17" fmla="*/ 57404 w 57403"/>
                  <a:gd name="connsiteY17" fmla="*/ 65776 h 66930"/>
                  <a:gd name="connsiteX18" fmla="*/ 45140 w 57403"/>
                  <a:gd name="connsiteY18" fmla="*/ 65776 h 66930"/>
                  <a:gd name="connsiteX19" fmla="*/ 39957 w 57403"/>
                  <a:gd name="connsiteY19" fmla="*/ 35916 h 66930"/>
                  <a:gd name="connsiteX20" fmla="*/ 33166 w 57403"/>
                  <a:gd name="connsiteY20" fmla="*/ 36145 h 66930"/>
                  <a:gd name="connsiteX21" fmla="*/ 21767 w 57403"/>
                  <a:gd name="connsiteY21" fmla="*/ 38913 h 66930"/>
                  <a:gd name="connsiteX22" fmla="*/ 18022 w 57403"/>
                  <a:gd name="connsiteY22" fmla="*/ 46637 h 66930"/>
                  <a:gd name="connsiteX23" fmla="*/ 26544 w 57403"/>
                  <a:gd name="connsiteY23" fmla="*/ 54072 h 66930"/>
                  <a:gd name="connsiteX24" fmla="*/ 36302 w 57403"/>
                  <a:gd name="connsiteY24" fmla="*/ 50556 h 66930"/>
                  <a:gd name="connsiteX25" fmla="*/ 39957 w 57403"/>
                  <a:gd name="connsiteY25" fmla="*/ 41218 h 66930"/>
                  <a:gd name="connsiteX26" fmla="*/ 39957 w 57403"/>
                  <a:gd name="connsiteY26" fmla="*/ 35916 h 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3" h="66930">
                    <a:moveTo>
                      <a:pt x="45140" y="65776"/>
                    </a:moveTo>
                    <a:lnTo>
                      <a:pt x="41745" y="57013"/>
                    </a:lnTo>
                    <a:lnTo>
                      <a:pt x="41283" y="57013"/>
                    </a:lnTo>
                    <a:cubicBezTo>
                      <a:pt x="38328" y="60742"/>
                      <a:pt x="35287" y="63328"/>
                      <a:pt x="32156" y="64768"/>
                    </a:cubicBezTo>
                    <a:cubicBezTo>
                      <a:pt x="29028" y="66208"/>
                      <a:pt x="24950" y="66931"/>
                      <a:pt x="19922" y="66931"/>
                    </a:cubicBezTo>
                    <a:cubicBezTo>
                      <a:pt x="13741" y="66931"/>
                      <a:pt x="8877" y="65162"/>
                      <a:pt x="5326" y="61624"/>
                    </a:cubicBezTo>
                    <a:cubicBezTo>
                      <a:pt x="1775" y="58090"/>
                      <a:pt x="0" y="53056"/>
                      <a:pt x="0" y="46521"/>
                    </a:cubicBezTo>
                    <a:cubicBezTo>
                      <a:pt x="0" y="39683"/>
                      <a:pt x="2389" y="34635"/>
                      <a:pt x="7171" y="31387"/>
                    </a:cubicBezTo>
                    <a:cubicBezTo>
                      <a:pt x="11948" y="28143"/>
                      <a:pt x="19153" y="26344"/>
                      <a:pt x="28791" y="25998"/>
                    </a:cubicBezTo>
                    <a:lnTo>
                      <a:pt x="39957" y="25652"/>
                    </a:lnTo>
                    <a:lnTo>
                      <a:pt x="39957" y="22828"/>
                    </a:lnTo>
                    <a:cubicBezTo>
                      <a:pt x="39957" y="16297"/>
                      <a:pt x="36618" y="13027"/>
                      <a:pt x="29940" y="13027"/>
                    </a:cubicBezTo>
                    <a:cubicBezTo>
                      <a:pt x="24795" y="13027"/>
                      <a:pt x="18752" y="14584"/>
                      <a:pt x="11806" y="17698"/>
                    </a:cubicBezTo>
                    <a:lnTo>
                      <a:pt x="5987" y="5822"/>
                    </a:lnTo>
                    <a:cubicBezTo>
                      <a:pt x="13395" y="1942"/>
                      <a:pt x="21611" y="0"/>
                      <a:pt x="30631" y="0"/>
                    </a:cubicBezTo>
                    <a:cubicBezTo>
                      <a:pt x="39266" y="0"/>
                      <a:pt x="45888" y="1881"/>
                      <a:pt x="50497" y="5649"/>
                    </a:cubicBezTo>
                    <a:cubicBezTo>
                      <a:pt x="55102" y="9416"/>
                      <a:pt x="57404" y="15142"/>
                      <a:pt x="57404" y="22828"/>
                    </a:cubicBezTo>
                    <a:lnTo>
                      <a:pt x="57404" y="65776"/>
                    </a:lnTo>
                    <a:lnTo>
                      <a:pt x="45140" y="65776"/>
                    </a:lnTo>
                    <a:close/>
                    <a:moveTo>
                      <a:pt x="39957" y="35916"/>
                    </a:moveTo>
                    <a:lnTo>
                      <a:pt x="33166" y="36145"/>
                    </a:lnTo>
                    <a:cubicBezTo>
                      <a:pt x="28061" y="36300"/>
                      <a:pt x="24259" y="37222"/>
                      <a:pt x="21767" y="38913"/>
                    </a:cubicBezTo>
                    <a:cubicBezTo>
                      <a:pt x="19270" y="40604"/>
                      <a:pt x="18022" y="43177"/>
                      <a:pt x="18022" y="46637"/>
                    </a:cubicBezTo>
                    <a:cubicBezTo>
                      <a:pt x="18022" y="51594"/>
                      <a:pt x="20864" y="54072"/>
                      <a:pt x="26544" y="54072"/>
                    </a:cubicBezTo>
                    <a:cubicBezTo>
                      <a:pt x="30613" y="54072"/>
                      <a:pt x="33866" y="52900"/>
                      <a:pt x="36302" y="50556"/>
                    </a:cubicBezTo>
                    <a:cubicBezTo>
                      <a:pt x="38739" y="48212"/>
                      <a:pt x="39957" y="45102"/>
                      <a:pt x="39957" y="41218"/>
                    </a:cubicBezTo>
                    <a:lnTo>
                      <a:pt x="39957" y="35916"/>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5" name="Freihandform 54">
                <a:extLst>
                  <a:ext uri="{FF2B5EF4-FFF2-40B4-BE49-F238E27FC236}">
                    <a16:creationId xmlns:a16="http://schemas.microsoft.com/office/drawing/2014/main" id="{32EC1B9C-FE79-B0ED-4692-10C7037E0279}"/>
                  </a:ext>
                </a:extLst>
              </p:cNvPr>
              <p:cNvSpPr/>
              <p:nvPr userDrawn="1"/>
            </p:nvSpPr>
            <p:spPr>
              <a:xfrm>
                <a:off x="157565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6" name="Freihandform 55">
                <a:extLst>
                  <a:ext uri="{FF2B5EF4-FFF2-40B4-BE49-F238E27FC236}">
                    <a16:creationId xmlns:a16="http://schemas.microsoft.com/office/drawing/2014/main" id="{33A32394-7E77-5E2A-7FF8-24E1A1ABFFB7}"/>
                  </a:ext>
                </a:extLst>
              </p:cNvPr>
              <p:cNvSpPr/>
              <p:nvPr userDrawn="1"/>
            </p:nvSpPr>
            <p:spPr>
              <a:xfrm>
                <a:off x="1642272" y="532630"/>
                <a:ext cx="44678" cy="79322"/>
              </a:xfrm>
              <a:custGeom>
                <a:avLst/>
                <a:gdLst>
                  <a:gd name="connsiteX0" fmla="*/ 33624 w 44678"/>
                  <a:gd name="connsiteY0" fmla="*/ 65313 h 79322"/>
                  <a:gd name="connsiteX1" fmla="*/ 44678 w 44678"/>
                  <a:gd name="connsiteY1" fmla="*/ 63293 h 79322"/>
                  <a:gd name="connsiteX2" fmla="*/ 44678 w 44678"/>
                  <a:gd name="connsiteY2" fmla="*/ 76381 h 79322"/>
                  <a:gd name="connsiteX3" fmla="*/ 28557 w 44678"/>
                  <a:gd name="connsiteY3" fmla="*/ 79322 h 79322"/>
                  <a:gd name="connsiteX4" fmla="*/ 13214 w 44678"/>
                  <a:gd name="connsiteY4" fmla="*/ 73989 h 79322"/>
                  <a:gd name="connsiteX5" fmla="*/ 8406 w 44678"/>
                  <a:gd name="connsiteY5" fmla="*/ 57991 h 79322"/>
                  <a:gd name="connsiteX6" fmla="*/ 8406 w 44678"/>
                  <a:gd name="connsiteY6" fmla="*/ 26919 h 79322"/>
                  <a:gd name="connsiteX7" fmla="*/ 0 w 44678"/>
                  <a:gd name="connsiteY7" fmla="*/ 26919 h 79322"/>
                  <a:gd name="connsiteX8" fmla="*/ 0 w 44678"/>
                  <a:gd name="connsiteY8" fmla="*/ 19485 h 79322"/>
                  <a:gd name="connsiteX9" fmla="*/ 9672 w 44678"/>
                  <a:gd name="connsiteY9" fmla="*/ 13602 h 79322"/>
                  <a:gd name="connsiteX10" fmla="*/ 14739 w 44678"/>
                  <a:gd name="connsiteY10" fmla="*/ 0 h 79322"/>
                  <a:gd name="connsiteX11" fmla="*/ 25965 w 44678"/>
                  <a:gd name="connsiteY11" fmla="*/ 0 h 79322"/>
                  <a:gd name="connsiteX12" fmla="*/ 25965 w 44678"/>
                  <a:gd name="connsiteY12" fmla="*/ 13719 h 79322"/>
                  <a:gd name="connsiteX13" fmla="*/ 43987 w 44678"/>
                  <a:gd name="connsiteY13" fmla="*/ 13719 h 79322"/>
                  <a:gd name="connsiteX14" fmla="*/ 43987 w 44678"/>
                  <a:gd name="connsiteY14" fmla="*/ 26919 h 79322"/>
                  <a:gd name="connsiteX15" fmla="*/ 25965 w 44678"/>
                  <a:gd name="connsiteY15" fmla="*/ 26919 h 79322"/>
                  <a:gd name="connsiteX16" fmla="*/ 25965 w 44678"/>
                  <a:gd name="connsiteY16" fmla="*/ 57991 h 79322"/>
                  <a:gd name="connsiteX17" fmla="*/ 28069 w 44678"/>
                  <a:gd name="connsiteY17" fmla="*/ 63527 h 79322"/>
                  <a:gd name="connsiteX18" fmla="*/ 33624 w 44678"/>
                  <a:gd name="connsiteY18" fmla="*/ 65313 h 7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78" h="79322">
                    <a:moveTo>
                      <a:pt x="33624" y="65313"/>
                    </a:moveTo>
                    <a:cubicBezTo>
                      <a:pt x="36695" y="65313"/>
                      <a:pt x="40380" y="64638"/>
                      <a:pt x="44678" y="63293"/>
                    </a:cubicBezTo>
                    <a:lnTo>
                      <a:pt x="44678" y="76381"/>
                    </a:lnTo>
                    <a:cubicBezTo>
                      <a:pt x="40302" y="78340"/>
                      <a:pt x="34929" y="79322"/>
                      <a:pt x="28557" y="79322"/>
                    </a:cubicBezTo>
                    <a:cubicBezTo>
                      <a:pt x="21533" y="79322"/>
                      <a:pt x="16419" y="77545"/>
                      <a:pt x="13214" y="73989"/>
                    </a:cubicBezTo>
                    <a:cubicBezTo>
                      <a:pt x="10009" y="70434"/>
                      <a:pt x="8406" y="65101"/>
                      <a:pt x="8406" y="57991"/>
                    </a:cubicBezTo>
                    <a:lnTo>
                      <a:pt x="8406" y="26919"/>
                    </a:lnTo>
                    <a:lnTo>
                      <a:pt x="0" y="26919"/>
                    </a:lnTo>
                    <a:lnTo>
                      <a:pt x="0" y="19485"/>
                    </a:lnTo>
                    <a:lnTo>
                      <a:pt x="9672" y="13602"/>
                    </a:lnTo>
                    <a:lnTo>
                      <a:pt x="14739" y="0"/>
                    </a:lnTo>
                    <a:lnTo>
                      <a:pt x="25965" y="0"/>
                    </a:lnTo>
                    <a:lnTo>
                      <a:pt x="25965" y="13719"/>
                    </a:lnTo>
                    <a:lnTo>
                      <a:pt x="43987" y="13719"/>
                    </a:lnTo>
                    <a:lnTo>
                      <a:pt x="43987" y="26919"/>
                    </a:lnTo>
                    <a:lnTo>
                      <a:pt x="25965" y="26919"/>
                    </a:lnTo>
                    <a:lnTo>
                      <a:pt x="25965" y="57991"/>
                    </a:lnTo>
                    <a:cubicBezTo>
                      <a:pt x="25965" y="60491"/>
                      <a:pt x="26665" y="62333"/>
                      <a:pt x="28069" y="63527"/>
                    </a:cubicBezTo>
                    <a:cubicBezTo>
                      <a:pt x="29469" y="64716"/>
                      <a:pt x="31322" y="65313"/>
                      <a:pt x="33624" y="65313"/>
                    </a:cubicBez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7" name="Freihandform 56">
                <a:extLst>
                  <a:ext uri="{FF2B5EF4-FFF2-40B4-BE49-F238E27FC236}">
                    <a16:creationId xmlns:a16="http://schemas.microsoft.com/office/drawing/2014/main" id="{6F1BFA99-5670-15F6-499F-F67006B32244}"/>
                  </a:ext>
                </a:extLst>
              </p:cNvPr>
              <p:cNvSpPr/>
              <p:nvPr userDrawn="1"/>
            </p:nvSpPr>
            <p:spPr>
              <a:xfrm>
                <a:off x="1699213" y="521099"/>
                <a:ext cx="19114" cy="89698"/>
              </a:xfrm>
              <a:custGeom>
                <a:avLst/>
                <a:gdLst>
                  <a:gd name="connsiteX0" fmla="*/ 0 w 19114"/>
                  <a:gd name="connsiteY0" fmla="*/ 8590 h 89698"/>
                  <a:gd name="connsiteX1" fmla="*/ 9559 w 19114"/>
                  <a:gd name="connsiteY1" fmla="*/ 0 h 89698"/>
                  <a:gd name="connsiteX2" fmla="*/ 19114 w 19114"/>
                  <a:gd name="connsiteY2" fmla="*/ 8590 h 89698"/>
                  <a:gd name="connsiteX3" fmla="*/ 16726 w 19114"/>
                  <a:gd name="connsiteY3" fmla="*/ 14961 h 89698"/>
                  <a:gd name="connsiteX4" fmla="*/ 9559 w 19114"/>
                  <a:gd name="connsiteY4" fmla="*/ 17236 h 89698"/>
                  <a:gd name="connsiteX5" fmla="*/ 0 w 19114"/>
                  <a:gd name="connsiteY5" fmla="*/ 8590 h 89698"/>
                  <a:gd name="connsiteX6" fmla="*/ 18307 w 19114"/>
                  <a:gd name="connsiteY6" fmla="*/ 89698 h 89698"/>
                  <a:gd name="connsiteX7" fmla="*/ 747 w 19114"/>
                  <a:gd name="connsiteY7" fmla="*/ 89698 h 89698"/>
                  <a:gd name="connsiteX8" fmla="*/ 747 w 19114"/>
                  <a:gd name="connsiteY8" fmla="*/ 25250 h 89698"/>
                  <a:gd name="connsiteX9" fmla="*/ 18307 w 19114"/>
                  <a:gd name="connsiteY9" fmla="*/ 25250 h 89698"/>
                  <a:gd name="connsiteX10" fmla="*/ 18307 w 19114"/>
                  <a:gd name="connsiteY10" fmla="*/ 89698 h 8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4" h="89698">
                    <a:moveTo>
                      <a:pt x="0" y="8590"/>
                    </a:moveTo>
                    <a:cubicBezTo>
                      <a:pt x="0" y="2863"/>
                      <a:pt x="3184" y="0"/>
                      <a:pt x="9559" y="0"/>
                    </a:cubicBezTo>
                    <a:cubicBezTo>
                      <a:pt x="15931" y="0"/>
                      <a:pt x="19114" y="2863"/>
                      <a:pt x="19114" y="8590"/>
                    </a:cubicBezTo>
                    <a:cubicBezTo>
                      <a:pt x="19114" y="11319"/>
                      <a:pt x="18320" y="13442"/>
                      <a:pt x="16726" y="14961"/>
                    </a:cubicBezTo>
                    <a:cubicBezTo>
                      <a:pt x="15132" y="16479"/>
                      <a:pt x="12743" y="17236"/>
                      <a:pt x="9559" y="17236"/>
                    </a:cubicBezTo>
                    <a:cubicBezTo>
                      <a:pt x="3184" y="17236"/>
                      <a:pt x="0" y="14355"/>
                      <a:pt x="0" y="8590"/>
                    </a:cubicBezTo>
                    <a:close/>
                    <a:moveTo>
                      <a:pt x="18307" y="89698"/>
                    </a:moveTo>
                    <a:lnTo>
                      <a:pt x="747" y="89698"/>
                    </a:lnTo>
                    <a:lnTo>
                      <a:pt x="747" y="25250"/>
                    </a:lnTo>
                    <a:lnTo>
                      <a:pt x="18307" y="25250"/>
                    </a:lnTo>
                    <a:lnTo>
                      <a:pt x="18307" y="89698"/>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58" name="Freihandform 57">
                <a:extLst>
                  <a:ext uri="{FF2B5EF4-FFF2-40B4-BE49-F238E27FC236}">
                    <a16:creationId xmlns:a16="http://schemas.microsoft.com/office/drawing/2014/main" id="{8848D6D9-2521-6A49-3A73-1EC33D8BC22D}"/>
                  </a:ext>
                </a:extLst>
              </p:cNvPr>
              <p:cNvSpPr/>
              <p:nvPr userDrawn="1"/>
            </p:nvSpPr>
            <p:spPr>
              <a:xfrm>
                <a:off x="1735948" y="521099"/>
                <a:ext cx="63909" cy="89702"/>
              </a:xfrm>
              <a:custGeom>
                <a:avLst/>
                <a:gdLst>
                  <a:gd name="connsiteX0" fmla="*/ 16868 w 63909"/>
                  <a:gd name="connsiteY0" fmla="*/ 54652 h 89702"/>
                  <a:gd name="connsiteX1" fmla="*/ 24527 w 63909"/>
                  <a:gd name="connsiteY1" fmla="*/ 44851 h 89702"/>
                  <a:gd name="connsiteX2" fmla="*/ 42549 w 63909"/>
                  <a:gd name="connsiteY2" fmla="*/ 25250 h 89702"/>
                  <a:gd name="connsiteX3" fmla="*/ 62354 w 63909"/>
                  <a:gd name="connsiteY3" fmla="*/ 25250 h 89702"/>
                  <a:gd name="connsiteX4" fmla="*/ 36791 w 63909"/>
                  <a:gd name="connsiteY4" fmla="*/ 53212 h 89702"/>
                  <a:gd name="connsiteX5" fmla="*/ 63909 w 63909"/>
                  <a:gd name="connsiteY5" fmla="*/ 89702 h 89702"/>
                  <a:gd name="connsiteX6" fmla="*/ 43641 w 63909"/>
                  <a:gd name="connsiteY6" fmla="*/ 89702 h 89702"/>
                  <a:gd name="connsiteX7" fmla="*/ 25102 w 63909"/>
                  <a:gd name="connsiteY7" fmla="*/ 63587 h 89702"/>
                  <a:gd name="connsiteX8" fmla="*/ 17559 w 63909"/>
                  <a:gd name="connsiteY8" fmla="*/ 69638 h 89702"/>
                  <a:gd name="connsiteX9" fmla="*/ 17559 w 63909"/>
                  <a:gd name="connsiteY9" fmla="*/ 89702 h 89702"/>
                  <a:gd name="connsiteX10" fmla="*/ 0 w 63909"/>
                  <a:gd name="connsiteY10" fmla="*/ 89702 h 89702"/>
                  <a:gd name="connsiteX11" fmla="*/ 0 w 63909"/>
                  <a:gd name="connsiteY11" fmla="*/ 0 h 89702"/>
                  <a:gd name="connsiteX12" fmla="*/ 17559 w 63909"/>
                  <a:gd name="connsiteY12" fmla="*/ 0 h 89702"/>
                  <a:gd name="connsiteX13" fmla="*/ 17559 w 63909"/>
                  <a:gd name="connsiteY13" fmla="*/ 40007 h 89702"/>
                  <a:gd name="connsiteX14" fmla="*/ 16639 w 63909"/>
                  <a:gd name="connsiteY14" fmla="*/ 54652 h 89702"/>
                  <a:gd name="connsiteX15" fmla="*/ 16868 w 63909"/>
                  <a:gd name="connsiteY15" fmla="*/ 54652 h 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09" h="89702">
                    <a:moveTo>
                      <a:pt x="16868" y="54652"/>
                    </a:moveTo>
                    <a:lnTo>
                      <a:pt x="24527" y="44851"/>
                    </a:lnTo>
                    <a:lnTo>
                      <a:pt x="42549" y="25250"/>
                    </a:lnTo>
                    <a:lnTo>
                      <a:pt x="62354" y="25250"/>
                    </a:lnTo>
                    <a:lnTo>
                      <a:pt x="36791" y="53212"/>
                    </a:lnTo>
                    <a:lnTo>
                      <a:pt x="63909" y="89702"/>
                    </a:lnTo>
                    <a:lnTo>
                      <a:pt x="43641" y="89702"/>
                    </a:lnTo>
                    <a:lnTo>
                      <a:pt x="25102" y="63587"/>
                    </a:lnTo>
                    <a:lnTo>
                      <a:pt x="17559" y="69638"/>
                    </a:lnTo>
                    <a:lnTo>
                      <a:pt x="17559" y="89702"/>
                    </a:lnTo>
                    <a:lnTo>
                      <a:pt x="0" y="89702"/>
                    </a:lnTo>
                    <a:lnTo>
                      <a:pt x="0" y="0"/>
                    </a:lnTo>
                    <a:lnTo>
                      <a:pt x="17559" y="0"/>
                    </a:lnTo>
                    <a:lnTo>
                      <a:pt x="17559" y="40007"/>
                    </a:lnTo>
                    <a:lnTo>
                      <a:pt x="16639" y="54652"/>
                    </a:lnTo>
                    <a:lnTo>
                      <a:pt x="16868" y="54652"/>
                    </a:lnTo>
                    <a:close/>
                  </a:path>
                </a:pathLst>
              </a:custGeom>
              <a:grp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grpSp>
      <p:sp>
        <p:nvSpPr>
          <p:cNvPr id="64" name="Textplatzhalter 17">
            <a:extLst>
              <a:ext uri="{FF2B5EF4-FFF2-40B4-BE49-F238E27FC236}">
                <a16:creationId xmlns:a16="http://schemas.microsoft.com/office/drawing/2014/main" id="{3CFF8BA8-99D9-2101-E520-283721123CDF}"/>
              </a:ext>
            </a:extLst>
          </p:cNvPr>
          <p:cNvSpPr>
            <a:spLocks noGrp="1"/>
          </p:cNvSpPr>
          <p:nvPr>
            <p:ph type="body" sz="quarter" idx="13" hasCustomPrompt="1"/>
          </p:nvPr>
        </p:nvSpPr>
        <p:spPr>
          <a:xfrm>
            <a:off x="576484" y="265304"/>
            <a:ext cx="7134504" cy="1790700"/>
          </a:xfrm>
          <a:prstGeom prst="rect">
            <a:avLst/>
          </a:prstGeom>
          <a:noFill/>
        </p:spPr>
        <p:txBody>
          <a:bodyPr anchor="ctr"/>
          <a:lstStyle>
            <a:lvl1pPr algn="ctr">
              <a:defRPr sz="8000" b="0" i="0">
                <a:solidFill>
                  <a:schemeClr val="accent1"/>
                </a:solidFill>
                <a:latin typeface="Literata TT Subhead Medium" pitchFamily="2" charset="0"/>
              </a:defRPr>
            </a:lvl1pPr>
          </a:lstStyle>
          <a:p>
            <a:pPr lvl="0"/>
            <a:r>
              <a:rPr lang="de-DE" dirty="0"/>
              <a:t>Save </a:t>
            </a:r>
            <a:r>
              <a:rPr lang="de-DE" dirty="0" err="1"/>
              <a:t>the</a:t>
            </a:r>
            <a:r>
              <a:rPr lang="de-DE" dirty="0"/>
              <a:t> date</a:t>
            </a:r>
          </a:p>
        </p:txBody>
      </p:sp>
      <p:sp>
        <p:nvSpPr>
          <p:cNvPr id="4" name="Inhaltsplatzhalter 3">
            <a:extLst>
              <a:ext uri="{FF2B5EF4-FFF2-40B4-BE49-F238E27FC236}">
                <a16:creationId xmlns:a16="http://schemas.microsoft.com/office/drawing/2014/main" id="{73A2286A-78A6-B8C5-0155-1AC72791C9CB}"/>
              </a:ext>
            </a:extLst>
          </p:cNvPr>
          <p:cNvSpPr>
            <a:spLocks noGrp="1"/>
          </p:cNvSpPr>
          <p:nvPr>
            <p:ph sz="quarter" idx="14"/>
          </p:nvPr>
        </p:nvSpPr>
        <p:spPr>
          <a:xfrm>
            <a:off x="7082473" y="2066441"/>
            <a:ext cx="4507027" cy="4180522"/>
          </a:xfrm>
          <a:prstGeom prst="rect">
            <a:avLst/>
          </a:prstGeom>
        </p:spPr>
        <p:txBody>
          <a:bodyPr/>
          <a:lstStyle/>
          <a:p>
            <a:pPr lvl="0"/>
            <a:endParaRPr lang="de-DE" dirty="0"/>
          </a:p>
        </p:txBody>
      </p:sp>
    </p:spTree>
    <p:extLst>
      <p:ext uri="{BB962C8B-B14F-4D97-AF65-F5344CB8AC3E}">
        <p14:creationId xmlns:p14="http://schemas.microsoft.com/office/powerpoint/2010/main" val="21928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21BB4-9309-7B83-0806-0D3EB8C04C72}"/>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442E8ECB-4479-8613-078B-6AC46025FB3C}"/>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296686"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pPr/>
              <a:t>29.08.2023</a:t>
            </a:fld>
            <a:r>
              <a:rPr lang="de-DE" dirty="0"/>
              <a:t>, </a:t>
            </a:r>
          </a:p>
          <a:p>
            <a:r>
              <a:rPr lang="de-DE" dirty="0"/>
              <a:t>Glathe, A., Hansen, J., Mörth, M., Riedel, A.</a:t>
            </a:r>
          </a:p>
        </p:txBody>
      </p:sp>
      <p:sp>
        <p:nvSpPr>
          <p:cNvPr id="9" name="Foliennummernplatzhalter 5">
            <a:extLst>
              <a:ext uri="{FF2B5EF4-FFF2-40B4-BE49-F238E27FC236}">
                <a16:creationId xmlns:a16="http://schemas.microsoft.com/office/drawing/2014/main" id="{FEA5AC44-0456-66BC-8DE3-F197BD7B2C33}"/>
              </a:ext>
            </a:extLst>
          </p:cNvPr>
          <p:cNvSpPr>
            <a:spLocks noGrp="1"/>
          </p:cNvSpPr>
          <p:nvPr>
            <p:ph type="sldNum" sz="quarter" idx="4"/>
          </p:nvPr>
        </p:nvSpPr>
        <p:spPr>
          <a:xfrm>
            <a:off x="8825305" y="6436291"/>
            <a:ext cx="2743200" cy="365125"/>
          </a:xfrm>
          <a:prstGeom prst="rect">
            <a:avLst/>
          </a:prstGeom>
        </p:spPr>
        <p:txBody>
          <a:bodyPr vert="horz" lIns="91440" tIns="45720" rIns="91440" bIns="45720" rtlCol="0" anchor="ctr"/>
          <a:lstStyle>
            <a:lvl1pPr algn="r">
              <a:defRPr sz="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dirty="0"/>
          </a:p>
        </p:txBody>
      </p:sp>
    </p:spTree>
    <p:extLst>
      <p:ext uri="{BB962C8B-B14F-4D97-AF65-F5344CB8AC3E}">
        <p14:creationId xmlns:p14="http://schemas.microsoft.com/office/powerpoint/2010/main" val="5825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4987F-47BB-981F-ADAA-57ACA9C3B755}"/>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EEDC1DF1-F3EB-4603-C1B9-37904CB77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Datumsplatzhalter 3">
            <a:extLst>
              <a:ext uri="{FF2B5EF4-FFF2-40B4-BE49-F238E27FC236}">
                <a16:creationId xmlns:a16="http://schemas.microsoft.com/office/drawing/2014/main" id="{6268D3F0-D244-339C-2573-3073557E69D0}"/>
              </a:ext>
            </a:extLst>
          </p:cNvPr>
          <p:cNvSpPr>
            <a:spLocks noGrp="1"/>
          </p:cNvSpPr>
          <p:nvPr>
            <p:ph type="dt" sz="half" idx="2"/>
          </p:nvPr>
        </p:nvSpPr>
        <p:spPr>
          <a:xfrm>
            <a:off x="1460315" y="6440499"/>
            <a:ext cx="1548161" cy="365125"/>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t>29.08.2023</a:t>
            </a:fld>
            <a:endParaRPr lang="de-DE" dirty="0"/>
          </a:p>
        </p:txBody>
      </p:sp>
      <p:sp>
        <p:nvSpPr>
          <p:cNvPr id="9" name="Foliennummernplatzhalter 5">
            <a:extLst>
              <a:ext uri="{FF2B5EF4-FFF2-40B4-BE49-F238E27FC236}">
                <a16:creationId xmlns:a16="http://schemas.microsoft.com/office/drawing/2014/main" id="{D91A4238-8914-AE80-422A-DFAF24F20F18}"/>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Tree>
    <p:extLst>
      <p:ext uri="{BB962C8B-B14F-4D97-AF65-F5344CB8AC3E}">
        <p14:creationId xmlns:p14="http://schemas.microsoft.com/office/powerpoint/2010/main" val="60033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9FBD3-96A7-0DFB-DC0A-B608F7F89E64}"/>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63F78E12-6F73-28BE-5D91-D56D996254CC}"/>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E3F4618-C672-F2DC-2856-19E69C89BAD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3">
            <a:extLst>
              <a:ext uri="{FF2B5EF4-FFF2-40B4-BE49-F238E27FC236}">
                <a16:creationId xmlns:a16="http://schemas.microsoft.com/office/drawing/2014/main" id="{77FEBB13-3CF6-C9D8-5DC6-E502C5381D47}"/>
              </a:ext>
            </a:extLst>
          </p:cNvPr>
          <p:cNvSpPr>
            <a:spLocks noGrp="1"/>
          </p:cNvSpPr>
          <p:nvPr>
            <p:ph type="dt" sz="half" idx="10"/>
          </p:nvPr>
        </p:nvSpPr>
        <p:spPr>
          <a:xfrm>
            <a:off x="1460315" y="6440499"/>
            <a:ext cx="1548161" cy="365125"/>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t>29.08.2023</a:t>
            </a:fld>
            <a:endParaRPr lang="de-DE" dirty="0"/>
          </a:p>
        </p:txBody>
      </p:sp>
      <p:sp>
        <p:nvSpPr>
          <p:cNvPr id="13" name="Foliennummernplatzhalter 5">
            <a:extLst>
              <a:ext uri="{FF2B5EF4-FFF2-40B4-BE49-F238E27FC236}">
                <a16:creationId xmlns:a16="http://schemas.microsoft.com/office/drawing/2014/main" id="{5B4CF39A-06A8-593C-8420-46F5A2895D0F}"/>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Tree>
    <p:extLst>
      <p:ext uri="{BB962C8B-B14F-4D97-AF65-F5344CB8AC3E}">
        <p14:creationId xmlns:p14="http://schemas.microsoft.com/office/powerpoint/2010/main" val="17702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5EEA3-538F-C1F4-AB35-7DA9B8669726}"/>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615DAB75-BC1C-B073-0FC1-E14270F14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D5409983-68CD-BBC4-255C-B5526E0BFEB1}"/>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850C3DE-5DC4-4CA0-BC80-0EC288536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47F9E603-ADEE-886D-61E1-EFB35C855DC2}"/>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5">
            <a:extLst>
              <a:ext uri="{FF2B5EF4-FFF2-40B4-BE49-F238E27FC236}">
                <a16:creationId xmlns:a16="http://schemas.microsoft.com/office/drawing/2014/main" id="{347AB5D6-FD1C-4067-C390-CD4AC797712F}"/>
              </a:ext>
            </a:extLst>
          </p:cNvPr>
          <p:cNvSpPr>
            <a:spLocks noGrp="1"/>
          </p:cNvSpPr>
          <p:nvPr>
            <p:ph type="sldNum" sz="quarter" idx="12"/>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
        <p:nvSpPr>
          <p:cNvPr id="9" name="Datumsplatzhalter 3">
            <a:extLst>
              <a:ext uri="{FF2B5EF4-FFF2-40B4-BE49-F238E27FC236}">
                <a16:creationId xmlns:a16="http://schemas.microsoft.com/office/drawing/2014/main" id="{B1E128E8-B718-F9CA-4BB8-1099C8AD3D28}"/>
              </a:ext>
            </a:extLst>
          </p:cNvPr>
          <p:cNvSpPr txBox="1">
            <a:spLocks/>
          </p:cNvSpPr>
          <p:nvPr userDrawn="1"/>
        </p:nvSpPr>
        <p:spPr>
          <a:xfrm>
            <a:off x="1150932" y="6368402"/>
            <a:ext cx="2695096" cy="406493"/>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23D561-9535-F040-93D9-6BE1B63BEBCB}" type="datetime1">
              <a:rPr lang="de-DE" smtClean="0"/>
              <a:pPr/>
              <a:t>29.08.2023</a:t>
            </a:fld>
            <a:r>
              <a:rPr lang="de-DE" dirty="0"/>
              <a:t>, </a:t>
            </a:r>
          </a:p>
          <a:p>
            <a:r>
              <a:rPr lang="de-DE" dirty="0"/>
              <a:t>Glathe, A., Hansen, J., Mörth, M., Riedel, A.</a:t>
            </a:r>
          </a:p>
        </p:txBody>
      </p:sp>
    </p:spTree>
    <p:extLst>
      <p:ext uri="{BB962C8B-B14F-4D97-AF65-F5344CB8AC3E}">
        <p14:creationId xmlns:p14="http://schemas.microsoft.com/office/powerpoint/2010/main" val="23679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2ADE-AD78-1FA2-C263-5502C194ADBB}"/>
              </a:ext>
            </a:extLst>
          </p:cNvPr>
          <p:cNvSpPr>
            <a:spLocks noGrp="1"/>
          </p:cNvSpPr>
          <p:nvPr>
            <p:ph type="title"/>
          </p:nvPr>
        </p:nvSpPr>
        <p:spPr/>
        <p:txBody>
          <a:bodyPr/>
          <a:lstStyle/>
          <a:p>
            <a:r>
              <a:rPr lang="de-DE"/>
              <a:t>Titelmasterformat durch Klicken bearbeiten</a:t>
            </a:r>
          </a:p>
        </p:txBody>
      </p:sp>
      <p:sp>
        <p:nvSpPr>
          <p:cNvPr id="8" name="Foliennummernplatzhalter 5">
            <a:extLst>
              <a:ext uri="{FF2B5EF4-FFF2-40B4-BE49-F238E27FC236}">
                <a16:creationId xmlns:a16="http://schemas.microsoft.com/office/drawing/2014/main" id="{4312E9E9-F0D9-74D2-1212-65D0B92F99EF}"/>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
        <p:nvSpPr>
          <p:cNvPr id="5" name="Datumsplatzhalter 3">
            <a:extLst>
              <a:ext uri="{FF2B5EF4-FFF2-40B4-BE49-F238E27FC236}">
                <a16:creationId xmlns:a16="http://schemas.microsoft.com/office/drawing/2014/main" id="{B1E128E8-B718-F9CA-4BB8-1099C8AD3D28}"/>
              </a:ext>
            </a:extLst>
          </p:cNvPr>
          <p:cNvSpPr txBox="1">
            <a:spLocks/>
          </p:cNvSpPr>
          <p:nvPr userDrawn="1"/>
        </p:nvSpPr>
        <p:spPr>
          <a:xfrm>
            <a:off x="1150932" y="6368402"/>
            <a:ext cx="2695096" cy="406493"/>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23D561-9535-F040-93D9-6BE1B63BEBCB}" type="datetime1">
              <a:rPr lang="de-DE" smtClean="0"/>
              <a:pPr/>
              <a:t>29.08.2023</a:t>
            </a:fld>
            <a:r>
              <a:rPr lang="de-DE" dirty="0"/>
              <a:t>, </a:t>
            </a:r>
          </a:p>
          <a:p>
            <a:r>
              <a:rPr lang="de-DE" dirty="0"/>
              <a:t>Glathe, A., Hansen, J., Mörth, M., Riedel, A.</a:t>
            </a:r>
          </a:p>
        </p:txBody>
      </p:sp>
    </p:spTree>
    <p:extLst>
      <p:ext uri="{BB962C8B-B14F-4D97-AF65-F5344CB8AC3E}">
        <p14:creationId xmlns:p14="http://schemas.microsoft.com/office/powerpoint/2010/main" val="322580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77484314-2CE8-443C-3555-24350C7E6DCA}"/>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
        <p:nvSpPr>
          <p:cNvPr id="4" name="Datumsplatzhalter 3">
            <a:extLst>
              <a:ext uri="{FF2B5EF4-FFF2-40B4-BE49-F238E27FC236}">
                <a16:creationId xmlns:a16="http://schemas.microsoft.com/office/drawing/2014/main" id="{B1E128E8-B718-F9CA-4BB8-1099C8AD3D28}"/>
              </a:ext>
            </a:extLst>
          </p:cNvPr>
          <p:cNvSpPr txBox="1">
            <a:spLocks/>
          </p:cNvSpPr>
          <p:nvPr userDrawn="1"/>
        </p:nvSpPr>
        <p:spPr>
          <a:xfrm>
            <a:off x="1150932" y="6368402"/>
            <a:ext cx="2695096" cy="406493"/>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23D561-9535-F040-93D9-6BE1B63BEBCB}" type="datetime1">
              <a:rPr lang="de-DE" smtClean="0"/>
              <a:pPr/>
              <a:t>29.08.2023</a:t>
            </a:fld>
            <a:r>
              <a:rPr lang="de-DE" dirty="0"/>
              <a:t>, </a:t>
            </a:r>
          </a:p>
          <a:p>
            <a:r>
              <a:rPr lang="de-DE" dirty="0"/>
              <a:t>Glathe, A., Hansen, J., Mörth, M., Riedel, A.</a:t>
            </a:r>
          </a:p>
        </p:txBody>
      </p:sp>
    </p:spTree>
    <p:extLst>
      <p:ext uri="{BB962C8B-B14F-4D97-AF65-F5344CB8AC3E}">
        <p14:creationId xmlns:p14="http://schemas.microsoft.com/office/powerpoint/2010/main" val="35805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AA16-8DF7-3A83-3B52-469E78C2DBCB}"/>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5319692F-CEAC-B33E-A64C-D7AD369E4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583023B-8B75-AB8F-FE06-0824C6318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8" name="Datumsplatzhalter 3">
            <a:extLst>
              <a:ext uri="{FF2B5EF4-FFF2-40B4-BE49-F238E27FC236}">
                <a16:creationId xmlns:a16="http://schemas.microsoft.com/office/drawing/2014/main" id="{895B78BA-E4E6-D685-1CBE-EB6E74D8E5E7}"/>
              </a:ext>
            </a:extLst>
          </p:cNvPr>
          <p:cNvSpPr>
            <a:spLocks noGrp="1"/>
          </p:cNvSpPr>
          <p:nvPr>
            <p:ph type="dt" sz="half" idx="10"/>
          </p:nvPr>
        </p:nvSpPr>
        <p:spPr>
          <a:xfrm>
            <a:off x="1460315" y="6440499"/>
            <a:ext cx="1548161" cy="365125"/>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t>29.08.2023</a:t>
            </a:fld>
            <a:endParaRPr lang="de-DE" dirty="0"/>
          </a:p>
        </p:txBody>
      </p:sp>
      <p:sp>
        <p:nvSpPr>
          <p:cNvPr id="9" name="Fußzeilenplatzhalter 4">
            <a:extLst>
              <a:ext uri="{FF2B5EF4-FFF2-40B4-BE49-F238E27FC236}">
                <a16:creationId xmlns:a16="http://schemas.microsoft.com/office/drawing/2014/main" id="{8C01B154-A8B1-31B3-ACCA-CAF11C20E8EB}"/>
              </a:ext>
            </a:extLst>
          </p:cNvPr>
          <p:cNvSpPr>
            <a:spLocks noGrp="1"/>
          </p:cNvSpPr>
          <p:nvPr>
            <p:ph type="ftr" sz="quarter" idx="3"/>
          </p:nvPr>
        </p:nvSpPr>
        <p:spPr>
          <a:xfrm>
            <a:off x="4038600" y="6440499"/>
            <a:ext cx="4114800" cy="365125"/>
          </a:xfrm>
          <a:prstGeom prst="rect">
            <a:avLst/>
          </a:prstGeom>
        </p:spPr>
        <p:txBody>
          <a:bodyPr vert="horz" lIns="91440" tIns="45720" rIns="91440" bIns="45720" rtlCol="0" anchor="ctr"/>
          <a:lstStyle>
            <a:lvl1pPr algn="ct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endParaRPr lang="de-DE"/>
          </a:p>
        </p:txBody>
      </p:sp>
      <p:sp>
        <p:nvSpPr>
          <p:cNvPr id="10" name="Foliennummernplatzhalter 5">
            <a:extLst>
              <a:ext uri="{FF2B5EF4-FFF2-40B4-BE49-F238E27FC236}">
                <a16:creationId xmlns:a16="http://schemas.microsoft.com/office/drawing/2014/main" id="{B6106F48-E11A-6B8C-924F-93B7C5AD68A2}"/>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Tree>
    <p:extLst>
      <p:ext uri="{BB962C8B-B14F-4D97-AF65-F5344CB8AC3E}">
        <p14:creationId xmlns:p14="http://schemas.microsoft.com/office/powerpoint/2010/main" val="105427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CF5F0-8CDC-99FA-B23A-5A03BFC3F027}"/>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13433073-E44E-F8FE-B1DD-36399DF65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B848E942-F7FD-23F6-DD45-63BF19775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8" name="Datumsplatzhalter 3">
            <a:extLst>
              <a:ext uri="{FF2B5EF4-FFF2-40B4-BE49-F238E27FC236}">
                <a16:creationId xmlns:a16="http://schemas.microsoft.com/office/drawing/2014/main" id="{2F234176-B969-92D3-4052-B25FFF5CD6A6}"/>
              </a:ext>
            </a:extLst>
          </p:cNvPr>
          <p:cNvSpPr>
            <a:spLocks noGrp="1"/>
          </p:cNvSpPr>
          <p:nvPr>
            <p:ph type="dt" sz="half" idx="10"/>
          </p:nvPr>
        </p:nvSpPr>
        <p:spPr>
          <a:xfrm>
            <a:off x="1460315" y="6440499"/>
            <a:ext cx="1548161" cy="365125"/>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t>29.08.2023</a:t>
            </a:fld>
            <a:endParaRPr lang="de-DE" dirty="0"/>
          </a:p>
        </p:txBody>
      </p:sp>
      <p:sp>
        <p:nvSpPr>
          <p:cNvPr id="9" name="Fußzeilenplatzhalter 4">
            <a:extLst>
              <a:ext uri="{FF2B5EF4-FFF2-40B4-BE49-F238E27FC236}">
                <a16:creationId xmlns:a16="http://schemas.microsoft.com/office/drawing/2014/main" id="{56966878-9E0B-8137-FF82-466B7CE47E6C}"/>
              </a:ext>
            </a:extLst>
          </p:cNvPr>
          <p:cNvSpPr>
            <a:spLocks noGrp="1"/>
          </p:cNvSpPr>
          <p:nvPr>
            <p:ph type="ftr" sz="quarter" idx="3"/>
          </p:nvPr>
        </p:nvSpPr>
        <p:spPr>
          <a:xfrm>
            <a:off x="4038600" y="6440499"/>
            <a:ext cx="4114800" cy="365125"/>
          </a:xfrm>
          <a:prstGeom prst="rect">
            <a:avLst/>
          </a:prstGeom>
        </p:spPr>
        <p:txBody>
          <a:bodyPr vert="horz" lIns="91440" tIns="45720" rIns="91440" bIns="45720" rtlCol="0" anchor="ctr"/>
          <a:lstStyle>
            <a:lvl1pPr algn="ct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endParaRPr lang="de-DE"/>
          </a:p>
        </p:txBody>
      </p:sp>
      <p:sp>
        <p:nvSpPr>
          <p:cNvPr id="10" name="Foliennummernplatzhalter 5">
            <a:extLst>
              <a:ext uri="{FF2B5EF4-FFF2-40B4-BE49-F238E27FC236}">
                <a16:creationId xmlns:a16="http://schemas.microsoft.com/office/drawing/2014/main" id="{72C3BF7F-7A26-D2C5-C533-0E9B7FFBE761}"/>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a:p>
        </p:txBody>
      </p:sp>
    </p:spTree>
    <p:extLst>
      <p:ext uri="{BB962C8B-B14F-4D97-AF65-F5344CB8AC3E}">
        <p14:creationId xmlns:p14="http://schemas.microsoft.com/office/powerpoint/2010/main" val="266129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0649386-C041-FE94-064A-36EA7DBCD01D}"/>
              </a:ext>
            </a:extLst>
          </p:cNvPr>
          <p:cNvSpPr/>
          <p:nvPr userDrawn="1"/>
        </p:nvSpPr>
        <p:spPr>
          <a:xfrm flipH="1">
            <a:off x="0" y="6182691"/>
            <a:ext cx="12192000" cy="541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66FA678-C3E3-D936-8A82-F2EC3C54ED7E}"/>
              </a:ext>
            </a:extLst>
          </p:cNvPr>
          <p:cNvSpPr/>
          <p:nvPr userDrawn="1"/>
        </p:nvSpPr>
        <p:spPr>
          <a:xfrm flipH="1">
            <a:off x="0" y="6321525"/>
            <a:ext cx="12192000" cy="541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B52CB053-F8DC-09BE-DF35-C15E4EADAF72}"/>
              </a:ext>
            </a:extLst>
          </p:cNvPr>
          <p:cNvSpPr>
            <a:spLocks noGrp="1"/>
          </p:cNvSpPr>
          <p:nvPr>
            <p:ph type="title"/>
          </p:nvPr>
        </p:nvSpPr>
        <p:spPr>
          <a:xfrm>
            <a:off x="838200" y="365125"/>
            <a:ext cx="10515600" cy="83803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282DF6E5-8B7F-31CD-6D78-785D65A695C0}"/>
              </a:ext>
            </a:extLst>
          </p:cNvPr>
          <p:cNvSpPr>
            <a:spLocks noGrp="1"/>
          </p:cNvSpPr>
          <p:nvPr>
            <p:ph type="body" idx="1"/>
          </p:nvPr>
        </p:nvSpPr>
        <p:spPr>
          <a:xfrm>
            <a:off x="838200" y="1425326"/>
            <a:ext cx="10515600" cy="475163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1E128E8-B718-F9CA-4BB8-1099C8AD3D28}"/>
              </a:ext>
            </a:extLst>
          </p:cNvPr>
          <p:cNvSpPr>
            <a:spLocks noGrp="1"/>
          </p:cNvSpPr>
          <p:nvPr>
            <p:ph type="dt" sz="half" idx="2"/>
          </p:nvPr>
        </p:nvSpPr>
        <p:spPr>
          <a:xfrm>
            <a:off x="1460315" y="6399131"/>
            <a:ext cx="2695096" cy="40649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3B23D561-9535-F040-93D9-6BE1B63BEBCB}" type="datetime1">
              <a:rPr lang="de-DE" smtClean="0"/>
              <a:pPr/>
              <a:t>29.08.2023</a:t>
            </a:fld>
            <a:r>
              <a:rPr lang="de-DE" dirty="0"/>
              <a:t>, </a:t>
            </a:r>
          </a:p>
          <a:p>
            <a:r>
              <a:rPr lang="de-DE" dirty="0"/>
              <a:t>Glathe, A., Hansen, J. ,Mörth, M., Riedel, A.</a:t>
            </a:r>
          </a:p>
        </p:txBody>
      </p:sp>
      <p:sp>
        <p:nvSpPr>
          <p:cNvPr id="6" name="Foliennummernplatzhalter 5">
            <a:extLst>
              <a:ext uri="{FF2B5EF4-FFF2-40B4-BE49-F238E27FC236}">
                <a16:creationId xmlns:a16="http://schemas.microsoft.com/office/drawing/2014/main" id="{6CAB1FC0-59A2-17FD-7AAD-96ABB15B92AD}"/>
              </a:ext>
            </a:extLst>
          </p:cNvPr>
          <p:cNvSpPr>
            <a:spLocks noGrp="1"/>
          </p:cNvSpPr>
          <p:nvPr>
            <p:ph type="sldNum" sz="quarter" idx="4"/>
          </p:nvPr>
        </p:nvSpPr>
        <p:spPr>
          <a:xfrm>
            <a:off x="8610600" y="6440499"/>
            <a:ext cx="2743200" cy="365125"/>
          </a:xfrm>
          <a:prstGeom prst="rect">
            <a:avLst/>
          </a:prstGeom>
        </p:spPr>
        <p:txBody>
          <a:bodyPr vert="horz" lIns="91440" tIns="45720" rIns="91440" bIns="45720" rtlCol="0" anchor="ctr"/>
          <a:lstStyle>
            <a:lvl1pPr algn="r">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1625AFE3-7551-B243-96DE-EA670EA74CAB}" type="slidenum">
              <a:rPr lang="de-DE" smtClean="0"/>
              <a:pPr/>
              <a:t>‹Nr.›</a:t>
            </a:fld>
            <a:endParaRPr lang="de-DE" dirty="0"/>
          </a:p>
        </p:txBody>
      </p:sp>
      <p:grpSp>
        <p:nvGrpSpPr>
          <p:cNvPr id="69" name="Gruppieren 68">
            <a:extLst>
              <a:ext uri="{FF2B5EF4-FFF2-40B4-BE49-F238E27FC236}">
                <a16:creationId xmlns:a16="http://schemas.microsoft.com/office/drawing/2014/main" id="{EE5F3A18-FBD8-2F2A-68E8-58F2164CF121}"/>
              </a:ext>
            </a:extLst>
          </p:cNvPr>
          <p:cNvGrpSpPr/>
          <p:nvPr userDrawn="1"/>
        </p:nvGrpSpPr>
        <p:grpSpPr>
          <a:xfrm>
            <a:off x="444620" y="6543675"/>
            <a:ext cx="387525" cy="162639"/>
            <a:chOff x="-92766" y="5020471"/>
            <a:chExt cx="1510681" cy="634013"/>
          </a:xfrm>
        </p:grpSpPr>
        <p:sp>
          <p:nvSpPr>
            <p:cNvPr id="70" name="Freihandform 69">
              <a:extLst>
                <a:ext uri="{FF2B5EF4-FFF2-40B4-BE49-F238E27FC236}">
                  <a16:creationId xmlns:a16="http://schemas.microsoft.com/office/drawing/2014/main" id="{58E0AF60-AE75-B452-CCEF-DA05AB4FAAE2}"/>
                </a:ext>
              </a:extLst>
            </p:cNvPr>
            <p:cNvSpPr/>
            <p:nvPr userDrawn="1"/>
          </p:nvSpPr>
          <p:spPr>
            <a:xfrm>
              <a:off x="-92766" y="5020540"/>
              <a:ext cx="355900" cy="496499"/>
            </a:xfrm>
            <a:custGeom>
              <a:avLst/>
              <a:gdLst>
                <a:gd name="connsiteX0" fmla="*/ 86768 w 233512"/>
                <a:gd name="connsiteY0" fmla="*/ 325951 h 325951"/>
                <a:gd name="connsiteX1" fmla="*/ 39971 w 233512"/>
                <a:gd name="connsiteY1" fmla="*/ 313667 h 325951"/>
                <a:gd name="connsiteX2" fmla="*/ 10274 w 233512"/>
                <a:gd name="connsiteY2" fmla="*/ 277653 h 325951"/>
                <a:gd name="connsiteX3" fmla="*/ 0 w 233512"/>
                <a:gd name="connsiteY3" fmla="*/ 219923 h 325951"/>
                <a:gd name="connsiteX4" fmla="*/ 12455 w 233512"/>
                <a:gd name="connsiteY4" fmla="*/ 156474 h 325951"/>
                <a:gd name="connsiteX5" fmla="*/ 47902 w 233512"/>
                <a:gd name="connsiteY5" fmla="*/ 115382 h 325951"/>
                <a:gd name="connsiteX6" fmla="*/ 102740 w 233512"/>
                <a:gd name="connsiteY6" fmla="*/ 100950 h 325951"/>
                <a:gd name="connsiteX7" fmla="*/ 130329 w 233512"/>
                <a:gd name="connsiteY7" fmla="*/ 104576 h 325951"/>
                <a:gd name="connsiteX8" fmla="*/ 153315 w 233512"/>
                <a:gd name="connsiteY8" fmla="*/ 114220 h 325951"/>
                <a:gd name="connsiteX9" fmla="*/ 153315 w 233512"/>
                <a:gd name="connsiteY9" fmla="*/ 46232 h 325951"/>
                <a:gd name="connsiteX10" fmla="*/ 150219 w 233512"/>
                <a:gd name="connsiteY10" fmla="*/ 27933 h 325951"/>
                <a:gd name="connsiteX11" fmla="*/ 135733 w 233512"/>
                <a:gd name="connsiteY11" fmla="*/ 22192 h 325951"/>
                <a:gd name="connsiteX12" fmla="*/ 117304 w 233512"/>
                <a:gd name="connsiteY12" fmla="*/ 19876 h 325951"/>
                <a:gd name="connsiteX13" fmla="*/ 119240 w 233512"/>
                <a:gd name="connsiteY13" fmla="*/ 2336 h 325951"/>
                <a:gd name="connsiteX14" fmla="*/ 196562 w 233512"/>
                <a:gd name="connsiteY14" fmla="*/ 0 h 325951"/>
                <a:gd name="connsiteX15" fmla="*/ 200904 w 233512"/>
                <a:gd name="connsiteY15" fmla="*/ 4177 h 325951"/>
                <a:gd name="connsiteX16" fmla="*/ 200904 w 233512"/>
                <a:gd name="connsiteY16" fmla="*/ 282362 h 325951"/>
                <a:gd name="connsiteX17" fmla="*/ 203515 w 233512"/>
                <a:gd name="connsiteY17" fmla="*/ 295962 h 325951"/>
                <a:gd name="connsiteX18" fmla="*/ 214516 w 233512"/>
                <a:gd name="connsiteY18" fmla="*/ 301050 h 325951"/>
                <a:gd name="connsiteX19" fmla="*/ 233512 w 233512"/>
                <a:gd name="connsiteY19" fmla="*/ 303817 h 325951"/>
                <a:gd name="connsiteX20" fmla="*/ 233512 w 233512"/>
                <a:gd name="connsiteY20" fmla="*/ 320801 h 325951"/>
                <a:gd name="connsiteX21" fmla="*/ 161425 w 233512"/>
                <a:gd name="connsiteY21" fmla="*/ 323771 h 325951"/>
                <a:gd name="connsiteX22" fmla="*/ 156314 w 233512"/>
                <a:gd name="connsiteY22" fmla="*/ 289255 h 325951"/>
                <a:gd name="connsiteX23" fmla="*/ 155069 w 233512"/>
                <a:gd name="connsiteY23" fmla="*/ 289255 h 325951"/>
                <a:gd name="connsiteX24" fmla="*/ 137265 w 233512"/>
                <a:gd name="connsiteY24" fmla="*/ 309356 h 325951"/>
                <a:gd name="connsiteX25" fmla="*/ 114654 w 233512"/>
                <a:gd name="connsiteY25" fmla="*/ 321738 h 325951"/>
                <a:gd name="connsiteX26" fmla="*/ 86768 w 233512"/>
                <a:gd name="connsiteY26" fmla="*/ 325951 h 325951"/>
                <a:gd name="connsiteX27" fmla="*/ 102362 w 233512"/>
                <a:gd name="connsiteY27" fmla="*/ 297949 h 325951"/>
                <a:gd name="connsiteX28" fmla="*/ 129022 w 233512"/>
                <a:gd name="connsiteY28" fmla="*/ 291014 h 325951"/>
                <a:gd name="connsiteX29" fmla="*/ 146822 w 233512"/>
                <a:gd name="connsiteY29" fmla="*/ 270982 h 325951"/>
                <a:gd name="connsiteX30" fmla="*/ 153315 w 233512"/>
                <a:gd name="connsiteY30" fmla="*/ 239863 h 325951"/>
                <a:gd name="connsiteX31" fmla="*/ 153315 w 233512"/>
                <a:gd name="connsiteY31" fmla="*/ 141641 h 325951"/>
                <a:gd name="connsiteX32" fmla="*/ 130886 w 233512"/>
                <a:gd name="connsiteY32" fmla="*/ 129197 h 325951"/>
                <a:gd name="connsiteX33" fmla="*/ 104650 w 233512"/>
                <a:gd name="connsiteY33" fmla="*/ 124723 h 325951"/>
                <a:gd name="connsiteX34" fmla="*/ 74177 w 233512"/>
                <a:gd name="connsiteY34" fmla="*/ 134233 h 325951"/>
                <a:gd name="connsiteX35" fmla="*/ 56289 w 233512"/>
                <a:gd name="connsiteY35" fmla="*/ 163693 h 325951"/>
                <a:gd name="connsiteX36" fmla="*/ 50379 w 233512"/>
                <a:gd name="connsiteY36" fmla="*/ 214714 h 325951"/>
                <a:gd name="connsiteX37" fmla="*/ 56370 w 233512"/>
                <a:gd name="connsiteY37" fmla="*/ 261420 h 325951"/>
                <a:gd name="connsiteX38" fmla="*/ 74060 w 233512"/>
                <a:gd name="connsiteY38" fmla="*/ 288925 h 325951"/>
                <a:gd name="connsiteX39" fmla="*/ 102362 w 233512"/>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2" h="325951">
                  <a:moveTo>
                    <a:pt x="86768" y="325951"/>
                  </a:moveTo>
                  <a:cubicBezTo>
                    <a:pt x="68520" y="325951"/>
                    <a:pt x="52921" y="321857"/>
                    <a:pt x="39971" y="313667"/>
                  </a:cubicBezTo>
                  <a:cubicBezTo>
                    <a:pt x="27022" y="305478"/>
                    <a:pt x="17124" y="293473"/>
                    <a:pt x="10274" y="277653"/>
                  </a:cubicBezTo>
                  <a:cubicBezTo>
                    <a:pt x="3425" y="261833"/>
                    <a:pt x="0" y="242589"/>
                    <a:pt x="0" y="219923"/>
                  </a:cubicBezTo>
                  <a:cubicBezTo>
                    <a:pt x="0" y="195398"/>
                    <a:pt x="4152" y="174248"/>
                    <a:pt x="12455" y="156474"/>
                  </a:cubicBezTo>
                  <a:cubicBezTo>
                    <a:pt x="20758" y="138701"/>
                    <a:pt x="32574" y="125003"/>
                    <a:pt x="47902" y="115382"/>
                  </a:cubicBezTo>
                  <a:cubicBezTo>
                    <a:pt x="63230" y="105761"/>
                    <a:pt x="81510" y="100950"/>
                    <a:pt x="102740" y="100950"/>
                  </a:cubicBezTo>
                  <a:cubicBezTo>
                    <a:pt x="112162" y="100950"/>
                    <a:pt x="121359" y="102159"/>
                    <a:pt x="130329" y="104576"/>
                  </a:cubicBezTo>
                  <a:cubicBezTo>
                    <a:pt x="139299" y="106994"/>
                    <a:pt x="146961" y="110208"/>
                    <a:pt x="153315" y="114220"/>
                  </a:cubicBezTo>
                  <a:lnTo>
                    <a:pt x="153315" y="46232"/>
                  </a:lnTo>
                  <a:cubicBezTo>
                    <a:pt x="153315" y="37012"/>
                    <a:pt x="152283" y="30912"/>
                    <a:pt x="150219" y="27933"/>
                  </a:cubicBezTo>
                  <a:cubicBezTo>
                    <a:pt x="148154" y="24954"/>
                    <a:pt x="143326" y="23041"/>
                    <a:pt x="135733" y="22192"/>
                  </a:cubicBezTo>
                  <a:lnTo>
                    <a:pt x="117304" y="19876"/>
                  </a:lnTo>
                  <a:lnTo>
                    <a:pt x="119240" y="2336"/>
                  </a:lnTo>
                  <a:lnTo>
                    <a:pt x="196562" y="0"/>
                  </a:lnTo>
                  <a:lnTo>
                    <a:pt x="200904" y="4177"/>
                  </a:lnTo>
                  <a:lnTo>
                    <a:pt x="200904" y="282362"/>
                  </a:lnTo>
                  <a:cubicBezTo>
                    <a:pt x="200904" y="288989"/>
                    <a:pt x="201775" y="293523"/>
                    <a:pt x="203515" y="295962"/>
                  </a:cubicBezTo>
                  <a:cubicBezTo>
                    <a:pt x="205256" y="298401"/>
                    <a:pt x="208923" y="300097"/>
                    <a:pt x="214516" y="301050"/>
                  </a:cubicBezTo>
                  <a:lnTo>
                    <a:pt x="233512" y="303817"/>
                  </a:lnTo>
                  <a:lnTo>
                    <a:pt x="233512" y="320801"/>
                  </a:lnTo>
                  <a:lnTo>
                    <a:pt x="161425" y="323771"/>
                  </a:lnTo>
                  <a:lnTo>
                    <a:pt x="156314" y="289255"/>
                  </a:lnTo>
                  <a:lnTo>
                    <a:pt x="155069" y="289255"/>
                  </a:lnTo>
                  <a:cubicBezTo>
                    <a:pt x="149923" y="297210"/>
                    <a:pt x="143988" y="303910"/>
                    <a:pt x="137265" y="309356"/>
                  </a:cubicBezTo>
                  <a:cubicBezTo>
                    <a:pt x="130542" y="314802"/>
                    <a:pt x="123005" y="318929"/>
                    <a:pt x="114654" y="321738"/>
                  </a:cubicBezTo>
                  <a:cubicBezTo>
                    <a:pt x="106303" y="324547"/>
                    <a:pt x="97008" y="325951"/>
                    <a:pt x="86768" y="325951"/>
                  </a:cubicBezTo>
                  <a:close/>
                  <a:moveTo>
                    <a:pt x="102362" y="297949"/>
                  </a:moveTo>
                  <a:cubicBezTo>
                    <a:pt x="112597" y="297949"/>
                    <a:pt x="121484" y="295638"/>
                    <a:pt x="129022" y="291014"/>
                  </a:cubicBezTo>
                  <a:cubicBezTo>
                    <a:pt x="136560" y="286391"/>
                    <a:pt x="142493" y="279713"/>
                    <a:pt x="146822" y="270982"/>
                  </a:cubicBezTo>
                  <a:cubicBezTo>
                    <a:pt x="151151" y="262251"/>
                    <a:pt x="153315" y="251878"/>
                    <a:pt x="153315" y="239863"/>
                  </a:cubicBezTo>
                  <a:lnTo>
                    <a:pt x="153315" y="141641"/>
                  </a:lnTo>
                  <a:cubicBezTo>
                    <a:pt x="146748" y="136328"/>
                    <a:pt x="139272" y="132180"/>
                    <a:pt x="130886" y="129197"/>
                  </a:cubicBezTo>
                  <a:cubicBezTo>
                    <a:pt x="122501" y="126214"/>
                    <a:pt x="113755" y="124723"/>
                    <a:pt x="104650" y="124723"/>
                  </a:cubicBezTo>
                  <a:cubicBezTo>
                    <a:pt x="92321" y="124723"/>
                    <a:pt x="82163" y="127892"/>
                    <a:pt x="74177" y="134233"/>
                  </a:cubicBezTo>
                  <a:cubicBezTo>
                    <a:pt x="66191" y="140573"/>
                    <a:pt x="60229" y="150393"/>
                    <a:pt x="56289" y="163693"/>
                  </a:cubicBezTo>
                  <a:cubicBezTo>
                    <a:pt x="52349" y="176994"/>
                    <a:pt x="50379" y="194001"/>
                    <a:pt x="50379" y="214714"/>
                  </a:cubicBezTo>
                  <a:cubicBezTo>
                    <a:pt x="50379" y="233530"/>
                    <a:pt x="52376" y="249098"/>
                    <a:pt x="56370" y="261420"/>
                  </a:cubicBezTo>
                  <a:cubicBezTo>
                    <a:pt x="60364" y="273741"/>
                    <a:pt x="66261" y="282909"/>
                    <a:pt x="74060" y="288925"/>
                  </a:cubicBezTo>
                  <a:cubicBezTo>
                    <a:pt x="81859" y="294941"/>
                    <a:pt x="91293" y="297949"/>
                    <a:pt x="102362"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71" name="Freihandform 70">
              <a:extLst>
                <a:ext uri="{FF2B5EF4-FFF2-40B4-BE49-F238E27FC236}">
                  <a16:creationId xmlns:a16="http://schemas.microsoft.com/office/drawing/2014/main" id="{28C967C5-2B42-A4D2-FC1D-B3EA21DB69B0}"/>
                </a:ext>
              </a:extLst>
            </p:cNvPr>
            <p:cNvSpPr/>
            <p:nvPr userDrawn="1"/>
          </p:nvSpPr>
          <p:spPr>
            <a:xfrm>
              <a:off x="283274" y="5129521"/>
              <a:ext cx="351177" cy="524963"/>
            </a:xfrm>
            <a:custGeom>
              <a:avLst/>
              <a:gdLst>
                <a:gd name="connsiteX0" fmla="*/ 98438 w 230413"/>
                <a:gd name="connsiteY0" fmla="*/ 344639 h 344638"/>
                <a:gd name="connsiteX1" fmla="*/ 54708 w 230413"/>
                <a:gd name="connsiteY1" fmla="*/ 341264 h 344638"/>
                <a:gd name="connsiteX2" fmla="*/ 24055 w 230413"/>
                <a:gd name="connsiteY2" fmla="*/ 331359 h 344638"/>
                <a:gd name="connsiteX3" fmla="*/ 5994 w 230413"/>
                <a:gd name="connsiteY3" fmla="*/ 315220 h 344638"/>
                <a:gd name="connsiteX4" fmla="*/ 0 w 230413"/>
                <a:gd name="connsiteY4" fmla="*/ 292799 h 344638"/>
                <a:gd name="connsiteX5" fmla="*/ 4707 w 230413"/>
                <a:gd name="connsiteY5" fmla="*/ 272803 h 344638"/>
                <a:gd name="connsiteX6" fmla="*/ 18967 w 230413"/>
                <a:gd name="connsiteY6" fmla="*/ 257506 h 344638"/>
                <a:gd name="connsiteX7" fmla="*/ 42263 w 230413"/>
                <a:gd name="connsiteY7" fmla="*/ 246495 h 344638"/>
                <a:gd name="connsiteX8" fmla="*/ 42263 w 230413"/>
                <a:gd name="connsiteY8" fmla="*/ 244824 h 344638"/>
                <a:gd name="connsiteX9" fmla="*/ 20968 w 230413"/>
                <a:gd name="connsiteY9" fmla="*/ 231610 h 344638"/>
                <a:gd name="connsiteX10" fmla="*/ 13559 w 230413"/>
                <a:gd name="connsiteY10" fmla="*/ 210909 h 344638"/>
                <a:gd name="connsiteX11" fmla="*/ 19450 w 230413"/>
                <a:gd name="connsiteY11" fmla="*/ 189577 h 344638"/>
                <a:gd name="connsiteX12" fmla="*/ 40887 w 230413"/>
                <a:gd name="connsiteY12" fmla="*/ 164199 h 344638"/>
                <a:gd name="connsiteX13" fmla="*/ 40887 w 230413"/>
                <a:gd name="connsiteY13" fmla="*/ 162901 h 344638"/>
                <a:gd name="connsiteX14" fmla="*/ 17644 w 230413"/>
                <a:gd name="connsiteY14" fmla="*/ 140574 h 344638"/>
                <a:gd name="connsiteX15" fmla="*/ 9635 w 230413"/>
                <a:gd name="connsiteY15" fmla="*/ 105317 h 344638"/>
                <a:gd name="connsiteX16" fmla="*/ 21095 w 230413"/>
                <a:gd name="connsiteY16" fmla="*/ 64590 h 344638"/>
                <a:gd name="connsiteX17" fmla="*/ 53225 w 230413"/>
                <a:gd name="connsiteY17" fmla="*/ 38498 h 344638"/>
                <a:gd name="connsiteX18" fmla="*/ 100673 w 230413"/>
                <a:gd name="connsiteY18" fmla="*/ 29360 h 344638"/>
                <a:gd name="connsiteX19" fmla="*/ 120498 w 230413"/>
                <a:gd name="connsiteY19" fmla="*/ 31050 h 344638"/>
                <a:gd name="connsiteX20" fmla="*/ 140016 w 230413"/>
                <a:gd name="connsiteY20" fmla="*/ 35789 h 344638"/>
                <a:gd name="connsiteX21" fmla="*/ 157357 w 230413"/>
                <a:gd name="connsiteY21" fmla="*/ 43667 h 344638"/>
                <a:gd name="connsiteX22" fmla="*/ 175555 w 230413"/>
                <a:gd name="connsiteY22" fmla="*/ 11651 h 344638"/>
                <a:gd name="connsiteX23" fmla="*/ 201368 w 230413"/>
                <a:gd name="connsiteY23" fmla="*/ 0 h 344638"/>
                <a:gd name="connsiteX24" fmla="*/ 216228 w 230413"/>
                <a:gd name="connsiteY24" fmla="*/ 3048 h 344638"/>
                <a:gd name="connsiteX25" fmla="*/ 226591 w 230413"/>
                <a:gd name="connsiteY25" fmla="*/ 11367 h 344638"/>
                <a:gd name="connsiteX26" fmla="*/ 230414 w 230413"/>
                <a:gd name="connsiteY26" fmla="*/ 24170 h 344638"/>
                <a:gd name="connsiteX27" fmla="*/ 223191 w 230413"/>
                <a:gd name="connsiteY27" fmla="*/ 41641 h 344638"/>
                <a:gd name="connsiteX28" fmla="*/ 205649 w 230413"/>
                <a:gd name="connsiteY28" fmla="*/ 49274 h 344638"/>
                <a:gd name="connsiteX29" fmla="*/ 195429 w 230413"/>
                <a:gd name="connsiteY29" fmla="*/ 46082 h 344638"/>
                <a:gd name="connsiteX30" fmla="*/ 187783 w 230413"/>
                <a:gd name="connsiteY30" fmla="*/ 37329 h 344638"/>
                <a:gd name="connsiteX31" fmla="*/ 182344 w 230413"/>
                <a:gd name="connsiteY31" fmla="*/ 27519 h 344638"/>
                <a:gd name="connsiteX32" fmla="*/ 175868 w 230413"/>
                <a:gd name="connsiteY32" fmla="*/ 39222 h 344638"/>
                <a:gd name="connsiteX33" fmla="*/ 170226 w 230413"/>
                <a:gd name="connsiteY33" fmla="*/ 53327 h 344638"/>
                <a:gd name="connsiteX34" fmla="*/ 184453 w 230413"/>
                <a:gd name="connsiteY34" fmla="*/ 75602 h 344638"/>
                <a:gd name="connsiteX35" fmla="*/ 189904 w 230413"/>
                <a:gd name="connsiteY35" fmla="*/ 103248 h 344638"/>
                <a:gd name="connsiteX36" fmla="*/ 179052 w 230413"/>
                <a:gd name="connsiteY36" fmla="*/ 142046 h 344638"/>
                <a:gd name="connsiteX37" fmla="*/ 148413 w 230413"/>
                <a:gd name="connsiteY37" fmla="*/ 168021 h 344638"/>
                <a:gd name="connsiteX38" fmla="*/ 101156 w 230413"/>
                <a:gd name="connsiteY38" fmla="*/ 177313 h 344638"/>
                <a:gd name="connsiteX39" fmla="*/ 78320 w 230413"/>
                <a:gd name="connsiteY39" fmla="*/ 175518 h 344638"/>
                <a:gd name="connsiteX40" fmla="*/ 60419 w 230413"/>
                <a:gd name="connsiteY40" fmla="*/ 171072 h 344638"/>
                <a:gd name="connsiteX41" fmla="*/ 50777 w 230413"/>
                <a:gd name="connsiteY41" fmla="*/ 183638 h 344638"/>
                <a:gd name="connsiteX42" fmla="*/ 47941 w 230413"/>
                <a:gd name="connsiteY42" fmla="*/ 194133 h 344638"/>
                <a:gd name="connsiteX43" fmla="*/ 51246 w 230413"/>
                <a:gd name="connsiteY43" fmla="*/ 204479 h 344638"/>
                <a:gd name="connsiteX44" fmla="*/ 61442 w 230413"/>
                <a:gd name="connsiteY44" fmla="*/ 210347 h 344638"/>
                <a:gd name="connsiteX45" fmla="*/ 78998 w 230413"/>
                <a:gd name="connsiteY45" fmla="*/ 212109 h 344638"/>
                <a:gd name="connsiteX46" fmla="*/ 138478 w 230413"/>
                <a:gd name="connsiteY46" fmla="*/ 212109 h 344638"/>
                <a:gd name="connsiteX47" fmla="*/ 196729 w 230413"/>
                <a:gd name="connsiteY47" fmla="*/ 225190 h 344638"/>
                <a:gd name="connsiteX48" fmla="*/ 215697 w 230413"/>
                <a:gd name="connsiteY48" fmla="*/ 266240 h 344638"/>
                <a:gd name="connsiteX49" fmla="*/ 211252 w 230413"/>
                <a:gd name="connsiteY49" fmla="*/ 291536 h 344638"/>
                <a:gd name="connsiteX50" fmla="*/ 197796 w 230413"/>
                <a:gd name="connsiteY50" fmla="*/ 313086 h 344638"/>
                <a:gd name="connsiteX51" fmla="*/ 174913 w 230413"/>
                <a:gd name="connsiteY51" fmla="*/ 329929 h 344638"/>
                <a:gd name="connsiteX52" fmla="*/ 141884 w 230413"/>
                <a:gd name="connsiteY52" fmla="*/ 340817 h 344638"/>
                <a:gd name="connsiteX53" fmla="*/ 98438 w 230413"/>
                <a:gd name="connsiteY53" fmla="*/ 344639 h 344638"/>
                <a:gd name="connsiteX54" fmla="*/ 102440 w 230413"/>
                <a:gd name="connsiteY54" fmla="*/ 322700 h 344638"/>
                <a:gd name="connsiteX55" fmla="*/ 137552 w 230413"/>
                <a:gd name="connsiteY55" fmla="*/ 317325 h 344638"/>
                <a:gd name="connsiteX56" fmla="*/ 160339 w 230413"/>
                <a:gd name="connsiteY56" fmla="*/ 302401 h 344638"/>
                <a:gd name="connsiteX57" fmla="*/ 168309 w 230413"/>
                <a:gd name="connsiteY57" fmla="*/ 280254 h 344638"/>
                <a:gd name="connsiteX58" fmla="*/ 158677 w 230413"/>
                <a:gd name="connsiteY58" fmla="*/ 259419 h 344638"/>
                <a:gd name="connsiteX59" fmla="*/ 130205 w 230413"/>
                <a:gd name="connsiteY59" fmla="*/ 252722 h 344638"/>
                <a:gd name="connsiteX60" fmla="*/ 61207 w 230413"/>
                <a:gd name="connsiteY60" fmla="*/ 252722 h 344638"/>
                <a:gd name="connsiteX61" fmla="*/ 48397 w 230413"/>
                <a:gd name="connsiteY61" fmla="*/ 267781 h 344638"/>
                <a:gd name="connsiteX62" fmla="*/ 43997 w 230413"/>
                <a:gd name="connsiteY62" fmla="*/ 286155 h 344638"/>
                <a:gd name="connsiteX63" fmla="*/ 58036 w 230413"/>
                <a:gd name="connsiteY63" fmla="*/ 313912 h 344638"/>
                <a:gd name="connsiteX64" fmla="*/ 102440 w 230413"/>
                <a:gd name="connsiteY64" fmla="*/ 322700 h 344638"/>
                <a:gd name="connsiteX65" fmla="*/ 100185 w 230413"/>
                <a:gd name="connsiteY65" fmla="*/ 157039 h 344638"/>
                <a:gd name="connsiteX66" fmla="*/ 131059 w 230413"/>
                <a:gd name="connsiteY66" fmla="*/ 143319 h 344638"/>
                <a:gd name="connsiteX67" fmla="*/ 141685 w 230413"/>
                <a:gd name="connsiteY67" fmla="*/ 104390 h 344638"/>
                <a:gd name="connsiteX68" fmla="*/ 130280 w 230413"/>
                <a:gd name="connsiteY68" fmla="*/ 63125 h 344638"/>
                <a:gd name="connsiteX69" fmla="*/ 97975 w 230413"/>
                <a:gd name="connsiteY69" fmla="*/ 48856 h 344638"/>
                <a:gd name="connsiteX70" fmla="*/ 67834 w 230413"/>
                <a:gd name="connsiteY70" fmla="*/ 62805 h 344638"/>
                <a:gd name="connsiteX71" fmla="*/ 57902 w 230413"/>
                <a:gd name="connsiteY71" fmla="*/ 102935 h 344638"/>
                <a:gd name="connsiteX72" fmla="*/ 69262 w 230413"/>
                <a:gd name="connsiteY72" fmla="*/ 142474 h 344638"/>
                <a:gd name="connsiteX73" fmla="*/ 100185 w 230413"/>
                <a:gd name="connsiteY73" fmla="*/ 157039 h 3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413" h="344638">
                  <a:moveTo>
                    <a:pt x="98438" y="344639"/>
                  </a:moveTo>
                  <a:cubicBezTo>
                    <a:pt x="81675" y="344639"/>
                    <a:pt x="67098" y="343514"/>
                    <a:pt x="54708" y="341264"/>
                  </a:cubicBezTo>
                  <a:cubicBezTo>
                    <a:pt x="42317" y="339014"/>
                    <a:pt x="32100" y="335713"/>
                    <a:pt x="24055" y="331359"/>
                  </a:cubicBezTo>
                  <a:cubicBezTo>
                    <a:pt x="16011" y="327005"/>
                    <a:pt x="9990" y="321626"/>
                    <a:pt x="5994" y="315220"/>
                  </a:cubicBezTo>
                  <a:cubicBezTo>
                    <a:pt x="1998" y="308815"/>
                    <a:pt x="0" y="301341"/>
                    <a:pt x="0" y="292799"/>
                  </a:cubicBezTo>
                  <a:cubicBezTo>
                    <a:pt x="0" y="285319"/>
                    <a:pt x="1569" y="278654"/>
                    <a:pt x="4707" y="272803"/>
                  </a:cubicBezTo>
                  <a:cubicBezTo>
                    <a:pt x="7844" y="266953"/>
                    <a:pt x="12598" y="261853"/>
                    <a:pt x="18967" y="257506"/>
                  </a:cubicBezTo>
                  <a:cubicBezTo>
                    <a:pt x="25336" y="253159"/>
                    <a:pt x="33102" y="249489"/>
                    <a:pt x="42263" y="246495"/>
                  </a:cubicBezTo>
                  <a:lnTo>
                    <a:pt x="42263" y="244824"/>
                  </a:lnTo>
                  <a:cubicBezTo>
                    <a:pt x="33006" y="242357"/>
                    <a:pt x="25908" y="237952"/>
                    <a:pt x="20968" y="231610"/>
                  </a:cubicBezTo>
                  <a:cubicBezTo>
                    <a:pt x="16029" y="225267"/>
                    <a:pt x="13559" y="218367"/>
                    <a:pt x="13559" y="210909"/>
                  </a:cubicBezTo>
                  <a:cubicBezTo>
                    <a:pt x="13559" y="203254"/>
                    <a:pt x="15523" y="196144"/>
                    <a:pt x="19450" y="189577"/>
                  </a:cubicBezTo>
                  <a:cubicBezTo>
                    <a:pt x="23376" y="183011"/>
                    <a:pt x="30522" y="174551"/>
                    <a:pt x="40887" y="164199"/>
                  </a:cubicBezTo>
                  <a:lnTo>
                    <a:pt x="40887" y="162901"/>
                  </a:lnTo>
                  <a:cubicBezTo>
                    <a:pt x="30731" y="157548"/>
                    <a:pt x="22983" y="150106"/>
                    <a:pt x="17644" y="140574"/>
                  </a:cubicBezTo>
                  <a:cubicBezTo>
                    <a:pt x="12305" y="131042"/>
                    <a:pt x="9635" y="119290"/>
                    <a:pt x="9635" y="105317"/>
                  </a:cubicBezTo>
                  <a:cubicBezTo>
                    <a:pt x="9635" y="89469"/>
                    <a:pt x="13455" y="75893"/>
                    <a:pt x="21095" y="64590"/>
                  </a:cubicBezTo>
                  <a:cubicBezTo>
                    <a:pt x="28736" y="53287"/>
                    <a:pt x="39446" y="44590"/>
                    <a:pt x="53225" y="38498"/>
                  </a:cubicBezTo>
                  <a:cubicBezTo>
                    <a:pt x="67004" y="32405"/>
                    <a:pt x="82820" y="29360"/>
                    <a:pt x="100673" y="29360"/>
                  </a:cubicBezTo>
                  <a:cubicBezTo>
                    <a:pt x="107262" y="29360"/>
                    <a:pt x="113870" y="29923"/>
                    <a:pt x="120498" y="31050"/>
                  </a:cubicBezTo>
                  <a:cubicBezTo>
                    <a:pt x="127126" y="32177"/>
                    <a:pt x="133632" y="33756"/>
                    <a:pt x="140016" y="35789"/>
                  </a:cubicBezTo>
                  <a:cubicBezTo>
                    <a:pt x="146400" y="37821"/>
                    <a:pt x="152181" y="40447"/>
                    <a:pt x="157357" y="43667"/>
                  </a:cubicBezTo>
                  <a:cubicBezTo>
                    <a:pt x="162359" y="30091"/>
                    <a:pt x="168425" y="19418"/>
                    <a:pt x="175555" y="11651"/>
                  </a:cubicBezTo>
                  <a:cubicBezTo>
                    <a:pt x="182684" y="3883"/>
                    <a:pt x="191291" y="0"/>
                    <a:pt x="201368" y="0"/>
                  </a:cubicBezTo>
                  <a:cubicBezTo>
                    <a:pt x="206915" y="0"/>
                    <a:pt x="211870" y="1016"/>
                    <a:pt x="216228" y="3048"/>
                  </a:cubicBezTo>
                  <a:cubicBezTo>
                    <a:pt x="220582" y="5080"/>
                    <a:pt x="224038" y="7853"/>
                    <a:pt x="226591" y="11367"/>
                  </a:cubicBezTo>
                  <a:cubicBezTo>
                    <a:pt x="229140" y="14881"/>
                    <a:pt x="230414" y="19148"/>
                    <a:pt x="230414" y="24170"/>
                  </a:cubicBezTo>
                  <a:cubicBezTo>
                    <a:pt x="230414" y="30728"/>
                    <a:pt x="228008" y="36551"/>
                    <a:pt x="223191" y="41641"/>
                  </a:cubicBezTo>
                  <a:cubicBezTo>
                    <a:pt x="218371" y="46730"/>
                    <a:pt x="212526" y="49274"/>
                    <a:pt x="205649" y="49274"/>
                  </a:cubicBezTo>
                  <a:cubicBezTo>
                    <a:pt x="201723" y="49274"/>
                    <a:pt x="198314" y="48210"/>
                    <a:pt x="195429" y="46082"/>
                  </a:cubicBezTo>
                  <a:cubicBezTo>
                    <a:pt x="192548" y="43955"/>
                    <a:pt x="189999" y="41037"/>
                    <a:pt x="187783" y="37329"/>
                  </a:cubicBezTo>
                  <a:lnTo>
                    <a:pt x="182344" y="27519"/>
                  </a:lnTo>
                  <a:cubicBezTo>
                    <a:pt x="179871" y="31283"/>
                    <a:pt x="177712" y="35184"/>
                    <a:pt x="175868" y="39222"/>
                  </a:cubicBezTo>
                  <a:cubicBezTo>
                    <a:pt x="174023" y="43260"/>
                    <a:pt x="172142" y="47962"/>
                    <a:pt x="170226" y="53327"/>
                  </a:cubicBezTo>
                  <a:cubicBezTo>
                    <a:pt x="176075" y="59707"/>
                    <a:pt x="180818" y="67131"/>
                    <a:pt x="184453" y="75602"/>
                  </a:cubicBezTo>
                  <a:cubicBezTo>
                    <a:pt x="188090" y="84072"/>
                    <a:pt x="189904" y="93287"/>
                    <a:pt x="189904" y="103248"/>
                  </a:cubicBezTo>
                  <a:cubicBezTo>
                    <a:pt x="189904" y="117991"/>
                    <a:pt x="186289" y="130923"/>
                    <a:pt x="179052" y="142046"/>
                  </a:cubicBezTo>
                  <a:cubicBezTo>
                    <a:pt x="171816" y="153168"/>
                    <a:pt x="161603" y="161827"/>
                    <a:pt x="148413" y="168021"/>
                  </a:cubicBezTo>
                  <a:cubicBezTo>
                    <a:pt x="135222" y="174215"/>
                    <a:pt x="119470" y="177313"/>
                    <a:pt x="101156" y="177313"/>
                  </a:cubicBezTo>
                  <a:cubicBezTo>
                    <a:pt x="93129" y="177313"/>
                    <a:pt x="85517" y="176714"/>
                    <a:pt x="78320" y="175518"/>
                  </a:cubicBezTo>
                  <a:cubicBezTo>
                    <a:pt x="71123" y="174321"/>
                    <a:pt x="65156" y="172839"/>
                    <a:pt x="60419" y="171072"/>
                  </a:cubicBezTo>
                  <a:cubicBezTo>
                    <a:pt x="55881" y="176116"/>
                    <a:pt x="52667" y="180304"/>
                    <a:pt x="50777" y="183638"/>
                  </a:cubicBezTo>
                  <a:cubicBezTo>
                    <a:pt x="48886" y="186971"/>
                    <a:pt x="47941" y="190470"/>
                    <a:pt x="47941" y="194133"/>
                  </a:cubicBezTo>
                  <a:cubicBezTo>
                    <a:pt x="47941" y="198294"/>
                    <a:pt x="49043" y="201742"/>
                    <a:pt x="51246" y="204479"/>
                  </a:cubicBezTo>
                  <a:cubicBezTo>
                    <a:pt x="53450" y="207216"/>
                    <a:pt x="56848" y="209172"/>
                    <a:pt x="61442" y="210347"/>
                  </a:cubicBezTo>
                  <a:cubicBezTo>
                    <a:pt x="66036" y="211522"/>
                    <a:pt x="71888" y="212109"/>
                    <a:pt x="78998" y="212109"/>
                  </a:cubicBezTo>
                  <a:lnTo>
                    <a:pt x="138478" y="212109"/>
                  </a:lnTo>
                  <a:cubicBezTo>
                    <a:pt x="164667" y="212109"/>
                    <a:pt x="184084" y="216470"/>
                    <a:pt x="196729" y="225190"/>
                  </a:cubicBezTo>
                  <a:cubicBezTo>
                    <a:pt x="209373" y="233910"/>
                    <a:pt x="215697" y="247594"/>
                    <a:pt x="215697" y="266240"/>
                  </a:cubicBezTo>
                  <a:cubicBezTo>
                    <a:pt x="215697" y="275256"/>
                    <a:pt x="214215" y="283688"/>
                    <a:pt x="211252" y="291536"/>
                  </a:cubicBezTo>
                  <a:cubicBezTo>
                    <a:pt x="208293" y="299384"/>
                    <a:pt x="203805" y="306567"/>
                    <a:pt x="197796" y="313086"/>
                  </a:cubicBezTo>
                  <a:cubicBezTo>
                    <a:pt x="191787" y="319605"/>
                    <a:pt x="184161" y="325219"/>
                    <a:pt x="174913" y="329929"/>
                  </a:cubicBezTo>
                  <a:cubicBezTo>
                    <a:pt x="165664" y="334640"/>
                    <a:pt x="154654" y="338269"/>
                    <a:pt x="141884" y="340817"/>
                  </a:cubicBezTo>
                  <a:cubicBezTo>
                    <a:pt x="129113" y="343365"/>
                    <a:pt x="114631" y="344639"/>
                    <a:pt x="98438" y="344639"/>
                  </a:cubicBezTo>
                  <a:close/>
                  <a:moveTo>
                    <a:pt x="102440" y="322700"/>
                  </a:moveTo>
                  <a:cubicBezTo>
                    <a:pt x="115969" y="322700"/>
                    <a:pt x="127673" y="320909"/>
                    <a:pt x="137552" y="317325"/>
                  </a:cubicBezTo>
                  <a:cubicBezTo>
                    <a:pt x="147430" y="313742"/>
                    <a:pt x="155026" y="308767"/>
                    <a:pt x="160339" y="302401"/>
                  </a:cubicBezTo>
                  <a:cubicBezTo>
                    <a:pt x="165652" y="296035"/>
                    <a:pt x="168309" y="288653"/>
                    <a:pt x="168309" y="280254"/>
                  </a:cubicBezTo>
                  <a:cubicBezTo>
                    <a:pt x="168309" y="270828"/>
                    <a:pt x="165098" y="263884"/>
                    <a:pt x="158677" y="259419"/>
                  </a:cubicBezTo>
                  <a:cubicBezTo>
                    <a:pt x="152256" y="254954"/>
                    <a:pt x="142765" y="252722"/>
                    <a:pt x="130205" y="252722"/>
                  </a:cubicBezTo>
                  <a:lnTo>
                    <a:pt x="61207" y="252722"/>
                  </a:lnTo>
                  <a:cubicBezTo>
                    <a:pt x="55601" y="257017"/>
                    <a:pt x="51331" y="262036"/>
                    <a:pt x="48397" y="267781"/>
                  </a:cubicBezTo>
                  <a:cubicBezTo>
                    <a:pt x="45464" y="273524"/>
                    <a:pt x="43997" y="279649"/>
                    <a:pt x="43997" y="286155"/>
                  </a:cubicBezTo>
                  <a:cubicBezTo>
                    <a:pt x="43997" y="298800"/>
                    <a:pt x="48676" y="308052"/>
                    <a:pt x="58036" y="313912"/>
                  </a:cubicBezTo>
                  <a:cubicBezTo>
                    <a:pt x="67395" y="319771"/>
                    <a:pt x="82197" y="322700"/>
                    <a:pt x="102440" y="322700"/>
                  </a:cubicBezTo>
                  <a:close/>
                  <a:moveTo>
                    <a:pt x="100185" y="157039"/>
                  </a:moveTo>
                  <a:cubicBezTo>
                    <a:pt x="113683" y="157039"/>
                    <a:pt x="123975" y="152465"/>
                    <a:pt x="131059" y="143319"/>
                  </a:cubicBezTo>
                  <a:cubicBezTo>
                    <a:pt x="138143" y="134172"/>
                    <a:pt x="141685" y="121196"/>
                    <a:pt x="141685" y="104390"/>
                  </a:cubicBezTo>
                  <a:cubicBezTo>
                    <a:pt x="141685" y="86392"/>
                    <a:pt x="137883" y="72637"/>
                    <a:pt x="130280" y="63125"/>
                  </a:cubicBezTo>
                  <a:cubicBezTo>
                    <a:pt x="122676" y="53612"/>
                    <a:pt x="111908" y="48856"/>
                    <a:pt x="97975" y="48856"/>
                  </a:cubicBezTo>
                  <a:cubicBezTo>
                    <a:pt x="84502" y="48856"/>
                    <a:pt x="74455" y="53506"/>
                    <a:pt x="67834" y="62805"/>
                  </a:cubicBezTo>
                  <a:cubicBezTo>
                    <a:pt x="61213" y="72104"/>
                    <a:pt x="57902" y="85481"/>
                    <a:pt x="57902" y="102935"/>
                  </a:cubicBezTo>
                  <a:cubicBezTo>
                    <a:pt x="57902" y="119584"/>
                    <a:pt x="61689" y="132763"/>
                    <a:pt x="69262" y="142474"/>
                  </a:cubicBezTo>
                  <a:cubicBezTo>
                    <a:pt x="76835" y="152184"/>
                    <a:pt x="87142" y="157039"/>
                    <a:pt x="100185" y="15703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dirty="0"/>
            </a:p>
          </p:txBody>
        </p:sp>
        <p:sp>
          <p:nvSpPr>
            <p:cNvPr id="72" name="Freihandform 71">
              <a:extLst>
                <a:ext uri="{FF2B5EF4-FFF2-40B4-BE49-F238E27FC236}">
                  <a16:creationId xmlns:a16="http://schemas.microsoft.com/office/drawing/2014/main" id="{34B82409-D2DB-A520-F66A-B7107982B7AF}"/>
                </a:ext>
              </a:extLst>
            </p:cNvPr>
            <p:cNvSpPr/>
            <p:nvPr userDrawn="1"/>
          </p:nvSpPr>
          <p:spPr>
            <a:xfrm>
              <a:off x="638957" y="5020471"/>
              <a:ext cx="381596" cy="487659"/>
            </a:xfrm>
            <a:custGeom>
              <a:avLst/>
              <a:gdLst>
                <a:gd name="connsiteX0" fmla="*/ 4622 w 250371"/>
                <a:gd name="connsiteY0" fmla="*/ 320149 h 320148"/>
                <a:gd name="connsiteX1" fmla="*/ 4622 w 250371"/>
                <a:gd name="connsiteY1" fmla="*/ 303295 h 320148"/>
                <a:gd name="connsiteX2" fmla="*/ 23050 w 250371"/>
                <a:gd name="connsiteY2" fmla="*/ 300175 h 320148"/>
                <a:gd name="connsiteX3" fmla="*/ 32060 w 250371"/>
                <a:gd name="connsiteY3" fmla="*/ 295032 h 320148"/>
                <a:gd name="connsiteX4" fmla="*/ 34298 w 250371"/>
                <a:gd name="connsiteY4" fmla="*/ 280372 h 320148"/>
                <a:gd name="connsiteX5" fmla="*/ 34298 w 250371"/>
                <a:gd name="connsiteY5" fmla="*/ 48034 h 320148"/>
                <a:gd name="connsiteX6" fmla="*/ 31430 w 250371"/>
                <a:gd name="connsiteY6" fmla="*/ 28730 h 320148"/>
                <a:gd name="connsiteX7" fmla="*/ 17974 w 250371"/>
                <a:gd name="connsiteY7" fmla="*/ 22708 h 320148"/>
                <a:gd name="connsiteX8" fmla="*/ 0 w 250371"/>
                <a:gd name="connsiteY8" fmla="*/ 20365 h 320148"/>
                <a:gd name="connsiteX9" fmla="*/ 1844 w 250371"/>
                <a:gd name="connsiteY9" fmla="*/ 2643 h 320148"/>
                <a:gd name="connsiteX10" fmla="*/ 77477 w 250371"/>
                <a:gd name="connsiteY10" fmla="*/ 0 h 320148"/>
                <a:gd name="connsiteX11" fmla="*/ 81866 w 250371"/>
                <a:gd name="connsiteY11" fmla="*/ 3819 h 320148"/>
                <a:gd name="connsiteX12" fmla="*/ 81866 w 250371"/>
                <a:gd name="connsiteY12" fmla="*/ 139083 h 320148"/>
                <a:gd name="connsiteX13" fmla="*/ 82181 w 250371"/>
                <a:gd name="connsiteY13" fmla="*/ 141178 h 320148"/>
                <a:gd name="connsiteX14" fmla="*/ 110328 w 250371"/>
                <a:gd name="connsiteY14" fmla="*/ 111665 h 320148"/>
                <a:gd name="connsiteX15" fmla="*/ 151404 w 250371"/>
                <a:gd name="connsiteY15" fmla="*/ 100996 h 320148"/>
                <a:gd name="connsiteX16" fmla="*/ 188907 w 250371"/>
                <a:gd name="connsiteY16" fmla="*/ 109364 h 320148"/>
                <a:gd name="connsiteX17" fmla="*/ 211659 w 250371"/>
                <a:gd name="connsiteY17" fmla="*/ 133763 h 320148"/>
                <a:gd name="connsiteX18" fmla="*/ 219339 w 250371"/>
                <a:gd name="connsiteY18" fmla="*/ 172992 h 320148"/>
                <a:gd name="connsiteX19" fmla="*/ 219339 w 250371"/>
                <a:gd name="connsiteY19" fmla="*/ 283511 h 320148"/>
                <a:gd name="connsiteX20" fmla="*/ 221611 w 250371"/>
                <a:gd name="connsiteY20" fmla="*/ 295965 h 320148"/>
                <a:gd name="connsiteX21" fmla="*/ 232255 w 250371"/>
                <a:gd name="connsiteY21" fmla="*/ 300619 h 320148"/>
                <a:gd name="connsiteX22" fmla="*/ 250371 w 250371"/>
                <a:gd name="connsiteY22" fmla="*/ 303295 h 320148"/>
                <a:gd name="connsiteX23" fmla="*/ 250371 w 250371"/>
                <a:gd name="connsiteY23" fmla="*/ 320149 h 320148"/>
                <a:gd name="connsiteX24" fmla="*/ 142993 w 250371"/>
                <a:gd name="connsiteY24" fmla="*/ 320149 h 320148"/>
                <a:gd name="connsiteX25" fmla="*/ 142993 w 250371"/>
                <a:gd name="connsiteY25" fmla="*/ 303687 h 320148"/>
                <a:gd name="connsiteX26" fmla="*/ 159594 w 250371"/>
                <a:gd name="connsiteY26" fmla="*/ 301056 h 320148"/>
                <a:gd name="connsiteX27" fmla="*/ 169482 w 250371"/>
                <a:gd name="connsiteY27" fmla="*/ 296239 h 320148"/>
                <a:gd name="connsiteX28" fmla="*/ 171775 w 250371"/>
                <a:gd name="connsiteY28" fmla="*/ 283381 h 320148"/>
                <a:gd name="connsiteX29" fmla="*/ 171775 w 250371"/>
                <a:gd name="connsiteY29" fmla="*/ 181223 h 320148"/>
                <a:gd name="connsiteX30" fmla="*/ 168255 w 250371"/>
                <a:gd name="connsiteY30" fmla="*/ 151178 h 320148"/>
                <a:gd name="connsiteX31" fmla="*/ 156449 w 250371"/>
                <a:gd name="connsiteY31" fmla="*/ 135023 h 320148"/>
                <a:gd name="connsiteX32" fmla="*/ 133901 w 250371"/>
                <a:gd name="connsiteY32" fmla="*/ 130082 h 320148"/>
                <a:gd name="connsiteX33" fmla="*/ 106808 w 250371"/>
                <a:gd name="connsiteY33" fmla="*/ 136716 h 320148"/>
                <a:gd name="connsiteX34" fmla="*/ 88449 w 250371"/>
                <a:gd name="connsiteY34" fmla="*/ 155851 h 320148"/>
                <a:gd name="connsiteX35" fmla="*/ 81866 w 250371"/>
                <a:gd name="connsiteY35" fmla="*/ 185668 h 320148"/>
                <a:gd name="connsiteX36" fmla="*/ 81866 w 250371"/>
                <a:gd name="connsiteY36" fmla="*/ 281886 h 320148"/>
                <a:gd name="connsiteX37" fmla="*/ 83892 w 250371"/>
                <a:gd name="connsiteY37" fmla="*/ 295029 h 320148"/>
                <a:gd name="connsiteX38" fmla="*/ 92177 w 250371"/>
                <a:gd name="connsiteY38" fmla="*/ 300005 h 320148"/>
                <a:gd name="connsiteX39" fmla="*/ 111983 w 250371"/>
                <a:gd name="connsiteY39" fmla="*/ 303687 h 320148"/>
                <a:gd name="connsiteX40" fmla="*/ 111983 w 250371"/>
                <a:gd name="connsiteY40" fmla="*/ 320149 h 320148"/>
                <a:gd name="connsiteX41" fmla="*/ 4622 w 250371"/>
                <a:gd name="connsiteY41" fmla="*/ 320149 h 3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0371" h="320148">
                  <a:moveTo>
                    <a:pt x="4622" y="320149"/>
                  </a:moveTo>
                  <a:lnTo>
                    <a:pt x="4622" y="303295"/>
                  </a:lnTo>
                  <a:lnTo>
                    <a:pt x="23050" y="300175"/>
                  </a:lnTo>
                  <a:cubicBezTo>
                    <a:pt x="27568" y="299448"/>
                    <a:pt x="30570" y="297734"/>
                    <a:pt x="32060" y="295032"/>
                  </a:cubicBezTo>
                  <a:cubicBezTo>
                    <a:pt x="33551" y="292329"/>
                    <a:pt x="34298" y="287443"/>
                    <a:pt x="34298" y="280372"/>
                  </a:cubicBezTo>
                  <a:lnTo>
                    <a:pt x="34298" y="48034"/>
                  </a:lnTo>
                  <a:cubicBezTo>
                    <a:pt x="34298" y="38356"/>
                    <a:pt x="33343" y="31921"/>
                    <a:pt x="31430" y="28730"/>
                  </a:cubicBezTo>
                  <a:cubicBezTo>
                    <a:pt x="29521" y="25538"/>
                    <a:pt x="25037" y="23531"/>
                    <a:pt x="17974" y="22708"/>
                  </a:cubicBezTo>
                  <a:lnTo>
                    <a:pt x="0" y="20365"/>
                  </a:lnTo>
                  <a:lnTo>
                    <a:pt x="1844" y="2643"/>
                  </a:lnTo>
                  <a:lnTo>
                    <a:pt x="77477" y="0"/>
                  </a:lnTo>
                  <a:lnTo>
                    <a:pt x="81866" y="3819"/>
                  </a:lnTo>
                  <a:lnTo>
                    <a:pt x="81866" y="139083"/>
                  </a:lnTo>
                  <a:lnTo>
                    <a:pt x="82181" y="141178"/>
                  </a:lnTo>
                  <a:cubicBezTo>
                    <a:pt x="88531" y="128615"/>
                    <a:pt x="97918" y="118777"/>
                    <a:pt x="110328" y="111665"/>
                  </a:cubicBezTo>
                  <a:cubicBezTo>
                    <a:pt x="122739" y="104553"/>
                    <a:pt x="136432" y="100996"/>
                    <a:pt x="151404" y="100996"/>
                  </a:cubicBezTo>
                  <a:cubicBezTo>
                    <a:pt x="166359" y="100996"/>
                    <a:pt x="178860" y="103786"/>
                    <a:pt x="188907" y="109364"/>
                  </a:cubicBezTo>
                  <a:cubicBezTo>
                    <a:pt x="198950" y="114943"/>
                    <a:pt x="206536" y="123076"/>
                    <a:pt x="211659" y="133763"/>
                  </a:cubicBezTo>
                  <a:cubicBezTo>
                    <a:pt x="216778" y="144450"/>
                    <a:pt x="219339" y="157527"/>
                    <a:pt x="219339" y="172992"/>
                  </a:cubicBezTo>
                  <a:lnTo>
                    <a:pt x="219339" y="283511"/>
                  </a:lnTo>
                  <a:cubicBezTo>
                    <a:pt x="219339" y="289607"/>
                    <a:pt x="220095" y="293759"/>
                    <a:pt x="221611" y="295965"/>
                  </a:cubicBezTo>
                  <a:cubicBezTo>
                    <a:pt x="223127" y="298171"/>
                    <a:pt x="226674" y="299723"/>
                    <a:pt x="232255" y="300619"/>
                  </a:cubicBezTo>
                  <a:lnTo>
                    <a:pt x="250371" y="303295"/>
                  </a:lnTo>
                  <a:lnTo>
                    <a:pt x="250371" y="320149"/>
                  </a:lnTo>
                  <a:lnTo>
                    <a:pt x="142993" y="320149"/>
                  </a:lnTo>
                  <a:lnTo>
                    <a:pt x="142993" y="303687"/>
                  </a:lnTo>
                  <a:lnTo>
                    <a:pt x="159594" y="301056"/>
                  </a:lnTo>
                  <a:cubicBezTo>
                    <a:pt x="164657" y="300160"/>
                    <a:pt x="167952" y="298554"/>
                    <a:pt x="169482" y="296239"/>
                  </a:cubicBezTo>
                  <a:cubicBezTo>
                    <a:pt x="171011" y="293924"/>
                    <a:pt x="171775" y="289638"/>
                    <a:pt x="171775" y="283381"/>
                  </a:cubicBezTo>
                  <a:lnTo>
                    <a:pt x="171775" y="181223"/>
                  </a:lnTo>
                  <a:cubicBezTo>
                    <a:pt x="171775" y="168669"/>
                    <a:pt x="170600" y="158654"/>
                    <a:pt x="168255" y="151178"/>
                  </a:cubicBezTo>
                  <a:cubicBezTo>
                    <a:pt x="165905" y="143702"/>
                    <a:pt x="161970" y="138317"/>
                    <a:pt x="156449" y="135023"/>
                  </a:cubicBezTo>
                  <a:cubicBezTo>
                    <a:pt x="150924" y="131729"/>
                    <a:pt x="143413" y="130082"/>
                    <a:pt x="133901" y="130082"/>
                  </a:cubicBezTo>
                  <a:cubicBezTo>
                    <a:pt x="123693" y="130082"/>
                    <a:pt x="114661" y="132293"/>
                    <a:pt x="106808" y="136716"/>
                  </a:cubicBezTo>
                  <a:cubicBezTo>
                    <a:pt x="98955" y="141140"/>
                    <a:pt x="92834" y="147518"/>
                    <a:pt x="88449" y="155851"/>
                  </a:cubicBezTo>
                  <a:cubicBezTo>
                    <a:pt x="84060" y="164184"/>
                    <a:pt x="81866" y="174123"/>
                    <a:pt x="81866" y="185668"/>
                  </a:cubicBezTo>
                  <a:lnTo>
                    <a:pt x="81866" y="281886"/>
                  </a:lnTo>
                  <a:cubicBezTo>
                    <a:pt x="81866" y="288074"/>
                    <a:pt x="82544" y="292455"/>
                    <a:pt x="83892" y="295029"/>
                  </a:cubicBezTo>
                  <a:cubicBezTo>
                    <a:pt x="85244" y="297602"/>
                    <a:pt x="88009" y="299262"/>
                    <a:pt x="92177" y="300005"/>
                  </a:cubicBezTo>
                  <a:lnTo>
                    <a:pt x="111983" y="303687"/>
                  </a:lnTo>
                  <a:lnTo>
                    <a:pt x="111983" y="320149"/>
                  </a:lnTo>
                  <a:lnTo>
                    <a:pt x="4622" y="320149"/>
                  </a:ln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sp>
          <p:nvSpPr>
            <p:cNvPr id="73" name="Freihandform 72">
              <a:extLst>
                <a:ext uri="{FF2B5EF4-FFF2-40B4-BE49-F238E27FC236}">
                  <a16:creationId xmlns:a16="http://schemas.microsoft.com/office/drawing/2014/main" id="{DCAB7AAF-4F3F-9076-DE6D-766A0F0A55E7}"/>
                </a:ext>
              </a:extLst>
            </p:cNvPr>
            <p:cNvSpPr/>
            <p:nvPr userDrawn="1"/>
          </p:nvSpPr>
          <p:spPr>
            <a:xfrm>
              <a:off x="1062016" y="5020540"/>
              <a:ext cx="355899" cy="496499"/>
            </a:xfrm>
            <a:custGeom>
              <a:avLst/>
              <a:gdLst>
                <a:gd name="connsiteX0" fmla="*/ 86769 w 233511"/>
                <a:gd name="connsiteY0" fmla="*/ 325951 h 325951"/>
                <a:gd name="connsiteX1" fmla="*/ 39974 w 233511"/>
                <a:gd name="connsiteY1" fmla="*/ 313667 h 325951"/>
                <a:gd name="connsiteX2" fmla="*/ 10276 w 233511"/>
                <a:gd name="connsiteY2" fmla="*/ 277653 h 325951"/>
                <a:gd name="connsiteX3" fmla="*/ 0 w 233511"/>
                <a:gd name="connsiteY3" fmla="*/ 219923 h 325951"/>
                <a:gd name="connsiteX4" fmla="*/ 12454 w 233511"/>
                <a:gd name="connsiteY4" fmla="*/ 156474 h 325951"/>
                <a:gd name="connsiteX5" fmla="*/ 47901 w 233511"/>
                <a:gd name="connsiteY5" fmla="*/ 115382 h 325951"/>
                <a:gd name="connsiteX6" fmla="*/ 102739 w 233511"/>
                <a:gd name="connsiteY6" fmla="*/ 100950 h 325951"/>
                <a:gd name="connsiteX7" fmla="*/ 130328 w 233511"/>
                <a:gd name="connsiteY7" fmla="*/ 104576 h 325951"/>
                <a:gd name="connsiteX8" fmla="*/ 153317 w 233511"/>
                <a:gd name="connsiteY8" fmla="*/ 114220 h 325951"/>
                <a:gd name="connsiteX9" fmla="*/ 153317 w 233511"/>
                <a:gd name="connsiteY9" fmla="*/ 46232 h 325951"/>
                <a:gd name="connsiteX10" fmla="*/ 150220 w 233511"/>
                <a:gd name="connsiteY10" fmla="*/ 27933 h 325951"/>
                <a:gd name="connsiteX11" fmla="*/ 135732 w 233511"/>
                <a:gd name="connsiteY11" fmla="*/ 22192 h 325951"/>
                <a:gd name="connsiteX12" fmla="*/ 117305 w 233511"/>
                <a:gd name="connsiteY12" fmla="*/ 19876 h 325951"/>
                <a:gd name="connsiteX13" fmla="*/ 119240 w 233511"/>
                <a:gd name="connsiteY13" fmla="*/ 2336 h 325951"/>
                <a:gd name="connsiteX14" fmla="*/ 196562 w 233511"/>
                <a:gd name="connsiteY14" fmla="*/ 0 h 325951"/>
                <a:gd name="connsiteX15" fmla="*/ 200903 w 233511"/>
                <a:gd name="connsiteY15" fmla="*/ 4177 h 325951"/>
                <a:gd name="connsiteX16" fmla="*/ 200903 w 233511"/>
                <a:gd name="connsiteY16" fmla="*/ 282362 h 325951"/>
                <a:gd name="connsiteX17" fmla="*/ 203516 w 233511"/>
                <a:gd name="connsiteY17" fmla="*/ 295962 h 325951"/>
                <a:gd name="connsiteX18" fmla="*/ 214514 w 233511"/>
                <a:gd name="connsiteY18" fmla="*/ 301050 h 325951"/>
                <a:gd name="connsiteX19" fmla="*/ 233512 w 233511"/>
                <a:gd name="connsiteY19" fmla="*/ 303817 h 325951"/>
                <a:gd name="connsiteX20" fmla="*/ 233512 w 233511"/>
                <a:gd name="connsiteY20" fmla="*/ 320801 h 325951"/>
                <a:gd name="connsiteX21" fmla="*/ 161425 w 233511"/>
                <a:gd name="connsiteY21" fmla="*/ 323771 h 325951"/>
                <a:gd name="connsiteX22" fmla="*/ 156315 w 233511"/>
                <a:gd name="connsiteY22" fmla="*/ 289255 h 325951"/>
                <a:gd name="connsiteX23" fmla="*/ 155067 w 233511"/>
                <a:gd name="connsiteY23" fmla="*/ 289255 h 325951"/>
                <a:gd name="connsiteX24" fmla="*/ 137266 w 233511"/>
                <a:gd name="connsiteY24" fmla="*/ 309356 h 325951"/>
                <a:gd name="connsiteX25" fmla="*/ 114652 w 233511"/>
                <a:gd name="connsiteY25" fmla="*/ 321738 h 325951"/>
                <a:gd name="connsiteX26" fmla="*/ 86769 w 233511"/>
                <a:gd name="connsiteY26" fmla="*/ 325951 h 325951"/>
                <a:gd name="connsiteX27" fmla="*/ 102363 w 233511"/>
                <a:gd name="connsiteY27" fmla="*/ 297949 h 325951"/>
                <a:gd name="connsiteX28" fmla="*/ 129024 w 233511"/>
                <a:gd name="connsiteY28" fmla="*/ 291014 h 325951"/>
                <a:gd name="connsiteX29" fmla="*/ 146821 w 233511"/>
                <a:gd name="connsiteY29" fmla="*/ 270982 h 325951"/>
                <a:gd name="connsiteX30" fmla="*/ 153317 w 233511"/>
                <a:gd name="connsiteY30" fmla="*/ 239863 h 325951"/>
                <a:gd name="connsiteX31" fmla="*/ 153317 w 233511"/>
                <a:gd name="connsiteY31" fmla="*/ 141641 h 325951"/>
                <a:gd name="connsiteX32" fmla="*/ 130886 w 233511"/>
                <a:gd name="connsiteY32" fmla="*/ 129197 h 325951"/>
                <a:gd name="connsiteX33" fmla="*/ 104652 w 233511"/>
                <a:gd name="connsiteY33" fmla="*/ 124723 h 325951"/>
                <a:gd name="connsiteX34" fmla="*/ 74177 w 233511"/>
                <a:gd name="connsiteY34" fmla="*/ 134233 h 325951"/>
                <a:gd name="connsiteX35" fmla="*/ 56289 w 233511"/>
                <a:gd name="connsiteY35" fmla="*/ 163693 h 325951"/>
                <a:gd name="connsiteX36" fmla="*/ 50380 w 233511"/>
                <a:gd name="connsiteY36" fmla="*/ 214714 h 325951"/>
                <a:gd name="connsiteX37" fmla="*/ 56371 w 233511"/>
                <a:gd name="connsiteY37" fmla="*/ 261420 h 325951"/>
                <a:gd name="connsiteX38" fmla="*/ 74060 w 233511"/>
                <a:gd name="connsiteY38" fmla="*/ 288925 h 325951"/>
                <a:gd name="connsiteX39" fmla="*/ 102363 w 233511"/>
                <a:gd name="connsiteY39" fmla="*/ 297949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511" h="325951">
                  <a:moveTo>
                    <a:pt x="86769" y="325951"/>
                  </a:moveTo>
                  <a:cubicBezTo>
                    <a:pt x="68518" y="325951"/>
                    <a:pt x="52920" y="321857"/>
                    <a:pt x="39974" y="313667"/>
                  </a:cubicBezTo>
                  <a:cubicBezTo>
                    <a:pt x="27024" y="305478"/>
                    <a:pt x="17123" y="293473"/>
                    <a:pt x="10276" y="277653"/>
                  </a:cubicBezTo>
                  <a:cubicBezTo>
                    <a:pt x="3425" y="261833"/>
                    <a:pt x="0" y="242589"/>
                    <a:pt x="0" y="219923"/>
                  </a:cubicBezTo>
                  <a:cubicBezTo>
                    <a:pt x="0" y="195398"/>
                    <a:pt x="4151" y="174248"/>
                    <a:pt x="12454" y="156474"/>
                  </a:cubicBezTo>
                  <a:cubicBezTo>
                    <a:pt x="20756" y="138701"/>
                    <a:pt x="32575" y="125003"/>
                    <a:pt x="47901" y="115382"/>
                  </a:cubicBezTo>
                  <a:cubicBezTo>
                    <a:pt x="63231" y="105761"/>
                    <a:pt x="81512" y="100950"/>
                    <a:pt x="102739" y="100950"/>
                  </a:cubicBezTo>
                  <a:cubicBezTo>
                    <a:pt x="112164" y="100950"/>
                    <a:pt x="121361" y="102159"/>
                    <a:pt x="130328" y="104576"/>
                  </a:cubicBezTo>
                  <a:cubicBezTo>
                    <a:pt x="139300" y="106994"/>
                    <a:pt x="146963" y="110208"/>
                    <a:pt x="153317" y="114220"/>
                  </a:cubicBezTo>
                  <a:lnTo>
                    <a:pt x="153317" y="46232"/>
                  </a:lnTo>
                  <a:cubicBezTo>
                    <a:pt x="153317" y="37012"/>
                    <a:pt x="152281" y="30912"/>
                    <a:pt x="150220" y="27933"/>
                  </a:cubicBezTo>
                  <a:cubicBezTo>
                    <a:pt x="148156" y="24954"/>
                    <a:pt x="143326" y="23041"/>
                    <a:pt x="135732" y="22192"/>
                  </a:cubicBezTo>
                  <a:lnTo>
                    <a:pt x="117305" y="19876"/>
                  </a:lnTo>
                  <a:lnTo>
                    <a:pt x="119240" y="2336"/>
                  </a:lnTo>
                  <a:lnTo>
                    <a:pt x="196562" y="0"/>
                  </a:lnTo>
                  <a:lnTo>
                    <a:pt x="200903" y="4177"/>
                  </a:lnTo>
                  <a:lnTo>
                    <a:pt x="200903" y="282362"/>
                  </a:lnTo>
                  <a:cubicBezTo>
                    <a:pt x="200903" y="288989"/>
                    <a:pt x="201775" y="293523"/>
                    <a:pt x="203516" y="295962"/>
                  </a:cubicBezTo>
                  <a:cubicBezTo>
                    <a:pt x="205257" y="298401"/>
                    <a:pt x="208924" y="300097"/>
                    <a:pt x="214514" y="301050"/>
                  </a:cubicBezTo>
                  <a:lnTo>
                    <a:pt x="233512" y="303817"/>
                  </a:lnTo>
                  <a:lnTo>
                    <a:pt x="233512" y="320801"/>
                  </a:lnTo>
                  <a:lnTo>
                    <a:pt x="161425" y="323771"/>
                  </a:lnTo>
                  <a:lnTo>
                    <a:pt x="156315" y="289255"/>
                  </a:lnTo>
                  <a:lnTo>
                    <a:pt x="155067" y="289255"/>
                  </a:lnTo>
                  <a:cubicBezTo>
                    <a:pt x="149922" y="297210"/>
                    <a:pt x="143987" y="303910"/>
                    <a:pt x="137266" y="309356"/>
                  </a:cubicBezTo>
                  <a:cubicBezTo>
                    <a:pt x="130544" y="314802"/>
                    <a:pt x="123006" y="318929"/>
                    <a:pt x="114652" y="321738"/>
                  </a:cubicBezTo>
                  <a:cubicBezTo>
                    <a:pt x="106302" y="324547"/>
                    <a:pt x="97006" y="325951"/>
                    <a:pt x="86769" y="325951"/>
                  </a:cubicBezTo>
                  <a:close/>
                  <a:moveTo>
                    <a:pt x="102363" y="297949"/>
                  </a:moveTo>
                  <a:cubicBezTo>
                    <a:pt x="112596" y="297949"/>
                    <a:pt x="121482" y="295638"/>
                    <a:pt x="129024" y="291014"/>
                  </a:cubicBezTo>
                  <a:cubicBezTo>
                    <a:pt x="136562" y="286391"/>
                    <a:pt x="142492" y="279713"/>
                    <a:pt x="146821" y="270982"/>
                  </a:cubicBezTo>
                  <a:cubicBezTo>
                    <a:pt x="151149" y="262251"/>
                    <a:pt x="153317" y="251878"/>
                    <a:pt x="153317" y="239863"/>
                  </a:cubicBezTo>
                  <a:lnTo>
                    <a:pt x="153317" y="141641"/>
                  </a:lnTo>
                  <a:cubicBezTo>
                    <a:pt x="146747" y="136328"/>
                    <a:pt x="139274" y="132180"/>
                    <a:pt x="130886" y="129197"/>
                  </a:cubicBezTo>
                  <a:cubicBezTo>
                    <a:pt x="122501" y="126214"/>
                    <a:pt x="113754" y="124723"/>
                    <a:pt x="104652" y="124723"/>
                  </a:cubicBezTo>
                  <a:cubicBezTo>
                    <a:pt x="92320" y="124723"/>
                    <a:pt x="82164" y="127892"/>
                    <a:pt x="74177" y="134233"/>
                  </a:cubicBezTo>
                  <a:cubicBezTo>
                    <a:pt x="66190" y="140573"/>
                    <a:pt x="60229" y="150393"/>
                    <a:pt x="56289" y="163693"/>
                  </a:cubicBezTo>
                  <a:cubicBezTo>
                    <a:pt x="52350" y="176994"/>
                    <a:pt x="50380" y="194001"/>
                    <a:pt x="50380" y="214714"/>
                  </a:cubicBezTo>
                  <a:cubicBezTo>
                    <a:pt x="50380" y="233530"/>
                    <a:pt x="52376" y="249098"/>
                    <a:pt x="56371" y="261420"/>
                  </a:cubicBezTo>
                  <a:cubicBezTo>
                    <a:pt x="60363" y="273741"/>
                    <a:pt x="66259" y="282909"/>
                    <a:pt x="74060" y="288925"/>
                  </a:cubicBezTo>
                  <a:cubicBezTo>
                    <a:pt x="81857" y="294941"/>
                    <a:pt x="91292" y="297949"/>
                    <a:pt x="102363" y="297949"/>
                  </a:cubicBezTo>
                  <a:close/>
                </a:path>
              </a:pathLst>
            </a:custGeom>
            <a:solidFill>
              <a:schemeClr val="bg1"/>
            </a:solidFill>
            <a:ln w="430" cap="flat">
              <a:noFill/>
              <a:prstDash val="solid"/>
              <a:round/>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de-DE"/>
            </a:p>
          </p:txBody>
        </p:sp>
      </p:grpSp>
      <p:sp>
        <p:nvSpPr>
          <p:cNvPr id="15" name="Rechteck 14"/>
          <p:cNvSpPr/>
          <p:nvPr userDrawn="1"/>
        </p:nvSpPr>
        <p:spPr>
          <a:xfrm>
            <a:off x="4704362" y="6440499"/>
            <a:ext cx="4042132" cy="307777"/>
          </a:xfrm>
          <a:prstGeom prst="rect">
            <a:avLst/>
          </a:prstGeom>
        </p:spPr>
        <p:txBody>
          <a:bodyPr wrap="none">
            <a:spAutoFit/>
          </a:bodyPr>
          <a:lstStyle/>
          <a:p>
            <a:r>
              <a:rPr lang="de-DE" sz="1400" dirty="0">
                <a:solidFill>
                  <a:schemeClr val="bg1"/>
                </a:solidFill>
              </a:rPr>
              <a:t>KI in der Hochschullehre:</a:t>
            </a:r>
            <a:r>
              <a:rPr lang="de-DE" sz="1400" baseline="0" dirty="0">
                <a:solidFill>
                  <a:schemeClr val="bg1"/>
                </a:solidFill>
              </a:rPr>
              <a:t> Eigenständigkeitserklärung</a:t>
            </a:r>
            <a:endParaRPr lang="de-DE" sz="1400" dirty="0">
              <a:solidFill>
                <a:schemeClr val="bg1"/>
              </a:solidFill>
            </a:endParaRPr>
          </a:p>
        </p:txBody>
      </p:sp>
    </p:spTree>
    <p:extLst>
      <p:ext uri="{BB962C8B-B14F-4D97-AF65-F5344CB8AC3E}">
        <p14:creationId xmlns:p14="http://schemas.microsoft.com/office/powerpoint/2010/main" val="77012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 id="2147483665" r:id="rId11"/>
  </p:sldLayoutIdLst>
  <p:hf hdr="0"/>
  <p:txStyles>
    <p:titleStyle>
      <a:lvl1pPr algn="l" defTabSz="914400" rtl="0"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Noto Sans" panose="020B050204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138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Lst>
  <p:txStyles>
    <p:titleStyle>
      <a:lvl1pPr algn="l" defTabSz="914400" rtl="0" eaLnBrk="1" latinLnBrk="0" hangingPunct="1">
        <a:lnSpc>
          <a:spcPct val="90000"/>
        </a:lnSpc>
        <a:spcBef>
          <a:spcPct val="0"/>
        </a:spcBef>
        <a:buNone/>
        <a:defRPr sz="4400" b="0" i="0" kern="1200">
          <a:solidFill>
            <a:schemeClr val="tx1"/>
          </a:solidFill>
          <a:latin typeface="Literata TT Subhead Medium"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dghd.de/community/arbeitsgruppen/ag-psychologie-und-lehr-lern-forschung/" TargetMode="External"/><Relationship Id="rId3" Type="http://schemas.openxmlformats.org/officeDocument/2006/relationships/hyperlink" Target="https://app.conceptboard.com/board/608t-kgmo-kfg4-37n1-m2hq" TargetMode="External"/><Relationship Id="rId7" Type="http://schemas.openxmlformats.org/officeDocument/2006/relationships/hyperlink" Target="https://www.wbv.de/shop/Hochschulbildung-vor-dem-Hintergrund-von-Natural-Language-Processing-KI-Schreibtools-.-Ein-Framework-fuer-eine-zukunftsfaehige-Lehr-und-Pruefungspraxis-HSL2306W" TargetMode="External"/><Relationship Id="rId2" Type="http://schemas.openxmlformats.org/officeDocument/2006/relationships/hyperlink" Target="https://www.youtube.com/watch?v=bFq30DmPh-M&amp;t=1s" TargetMode="External"/><Relationship Id="rId1" Type="http://schemas.openxmlformats.org/officeDocument/2006/relationships/slideLayout" Target="../slideLayouts/slideLayout2.xml"/><Relationship Id="rId6" Type="http://schemas.openxmlformats.org/officeDocument/2006/relationships/hyperlink" Target="https://www.youtube.com/watch?v=C2ul1ZZPocA&amp;t=1s" TargetMode="External"/><Relationship Id="rId5" Type="http://schemas.openxmlformats.org/officeDocument/2006/relationships/hyperlink" Target="https://www.tu.berlin/bzhl/ressourcen-fuer-ihre-lehre/ressourcen-nach-themenbereichen/ki-in-der-hochschullehre" TargetMode="External"/><Relationship Id="rId4" Type="http://schemas.openxmlformats.org/officeDocument/2006/relationships/hyperlink" Target="https://www.dghd.de/praxis/veranstaltungskalender/dghd-themenreihe-ki-in-der-hochschullehre/" TargetMode="External"/><Relationship Id="rId9" Type="http://schemas.openxmlformats.org/officeDocument/2006/relationships/hyperlink" Target="https://doi.org/10.3217/zfhe-17-03/0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J9W2Pd9GnpQ" TargetMode="External"/><Relationship Id="rId3" Type="http://schemas.openxmlformats.org/officeDocument/2006/relationships/hyperlink" Target="https://www.hs-rm.de/fileadmin/Home/Services/Didaktik_und_Digitale_Lehre/Eigenstaendigkeitserklaerung_HSRM_6_23.pdf" TargetMode="External"/><Relationship Id="rId7" Type="http://schemas.openxmlformats.org/officeDocument/2006/relationships/hyperlink" Target="https://csp.uber.space/phhd/rulesfortools.pdf" TargetMode="External"/><Relationship Id="rId2" Type="http://schemas.openxmlformats.org/officeDocument/2006/relationships/hyperlink" Target="https://www.youtube.com/watch?v=1iWAoP_AYXY&amp;t=161s" TargetMode="External"/><Relationship Id="rId1" Type="http://schemas.openxmlformats.org/officeDocument/2006/relationships/slideLayout" Target="../slideLayouts/slideLayout2.xml"/><Relationship Id="rId6" Type="http://schemas.openxmlformats.org/officeDocument/2006/relationships/hyperlink" Target="https://doi.org/10.13154/294-9734" TargetMode="External"/><Relationship Id="rId5" Type="http://schemas.openxmlformats.org/officeDocument/2006/relationships/hyperlink" Target="https://www.youtube.com/watch?v=69faqHMtYIM&amp;t=274s" TargetMode="External"/><Relationship Id="rId10" Type="http://schemas.openxmlformats.org/officeDocument/2006/relationships/hyperlink" Target="https://unesdoc.unesco.org/ark:/48223/pf0000385146.locale=en" TargetMode="External"/><Relationship Id="rId4" Type="http://schemas.openxmlformats.org/officeDocument/2006/relationships/hyperlink" Target="https://gefodl.blogs.ruhr-uni-bochum.de/kiabse/" TargetMode="External"/><Relationship Id="rId9" Type="http://schemas.openxmlformats.org/officeDocument/2006/relationships/hyperlink" Target="https://www.rz.uni-wuerzburg.de/fileadmin/42010000/2023/ChatGPT_und_Pruefungsrech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artina.moerth@tu-berlin.de" TargetMode="External"/><Relationship Id="rId2" Type="http://schemas.openxmlformats.org/officeDocument/2006/relationships/hyperlink" Target="mailto:annette.glathe@tu-darmstadt.d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1iWAoP_AYXY&amp;t=161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832145" y="1411783"/>
            <a:ext cx="9835855" cy="1846342"/>
          </a:xfrm>
          <a:prstGeom prst="rect">
            <a:avLst/>
          </a:prstGeom>
        </p:spPr>
        <p:txBody>
          <a:bodyPr>
            <a:normAutofit/>
          </a:bodyPr>
          <a:lstStyle/>
          <a:p>
            <a:pPr>
              <a:defRPr/>
            </a:pPr>
            <a:r>
              <a:rPr lang="de-DE" sz="4000" dirty="0">
                <a:solidFill>
                  <a:srgbClr val="AC3B4A"/>
                </a:solidFill>
              </a:rPr>
              <a:t>Vorschläge für Eigenständigkeitserklärungen</a:t>
            </a:r>
            <a:br>
              <a:rPr lang="de-DE" sz="4000" dirty="0">
                <a:solidFill>
                  <a:srgbClr val="AC3B4A"/>
                </a:solidFill>
              </a:rPr>
            </a:br>
            <a:r>
              <a:rPr lang="de-DE" sz="4000" dirty="0">
                <a:solidFill>
                  <a:srgbClr val="AC3B4A"/>
                </a:solidFill>
              </a:rPr>
              <a:t>bei möglicher Nutzung von KI-Tools</a:t>
            </a:r>
            <a:endParaRPr lang="de-DE" sz="4000" dirty="0"/>
          </a:p>
        </p:txBody>
      </p:sp>
      <p:sp>
        <p:nvSpPr>
          <p:cNvPr id="3" name="Untertitel 2">
            <a:extLst>
              <a:ext uri="{FF2B5EF4-FFF2-40B4-BE49-F238E27FC236}">
                <a16:creationId xmlns:a16="http://schemas.microsoft.com/office/drawing/2014/main" id="{3FEF4BB4-B6A8-2501-B131-F618D7B7FBBF}"/>
              </a:ext>
            </a:extLst>
          </p:cNvPr>
          <p:cNvSpPr>
            <a:spLocks noGrp="1"/>
          </p:cNvSpPr>
          <p:nvPr>
            <p:ph type="subTitle" idx="1"/>
          </p:nvPr>
        </p:nvSpPr>
        <p:spPr>
          <a:xfrm>
            <a:off x="832145" y="3446409"/>
            <a:ext cx="9835855" cy="771179"/>
          </a:xfrm>
        </p:spPr>
        <p:txBody>
          <a:bodyPr>
            <a:normAutofit fontScale="25000" lnSpcReduction="20000"/>
          </a:bodyPr>
          <a:lstStyle/>
          <a:p>
            <a:pPr>
              <a:defRPr/>
            </a:pPr>
            <a:r>
              <a:rPr lang="de-DE" sz="11200" dirty="0">
                <a:solidFill>
                  <a:srgbClr val="AC3B4A"/>
                </a:solidFill>
              </a:rPr>
              <a:t>Stand: </a:t>
            </a:r>
            <a:r>
              <a:rPr lang="de-DE" sz="11200" u="sng" dirty="0" smtClean="0">
                <a:solidFill>
                  <a:srgbClr val="AC3B4A"/>
                </a:solidFill>
              </a:rPr>
              <a:t>25.8.2023</a:t>
            </a:r>
            <a:endParaRPr lang="de-DE" sz="11200" u="sng" dirty="0">
              <a:solidFill>
                <a:srgbClr val="AC3B4A"/>
              </a:solidFill>
            </a:endParaRPr>
          </a:p>
          <a:p>
            <a:pPr>
              <a:defRPr/>
            </a:pPr>
            <a:endParaRPr lang="de-DE" sz="11200" dirty="0">
              <a:solidFill>
                <a:srgbClr val="AC3B4A"/>
              </a:solidFill>
            </a:endParaRPr>
          </a:p>
          <a:p>
            <a:pPr defTabSz="649288">
              <a:tabLst>
                <a:tab pos="2511425" algn="l"/>
              </a:tabLst>
              <a:defRPr/>
            </a:pPr>
            <a:r>
              <a:rPr lang="de-DE" sz="11200" dirty="0"/>
              <a:t>Annette Glathe, 	</a:t>
            </a:r>
            <a:r>
              <a:rPr lang="de-DE" sz="11200" dirty="0" smtClean="0"/>
              <a:t>Ass. Jur. Jan </a:t>
            </a:r>
            <a:r>
              <a:rPr lang="de-DE" sz="11200" dirty="0"/>
              <a:t>Hansen (TU Darmstadt)</a:t>
            </a:r>
          </a:p>
          <a:p>
            <a:pPr defTabSz="439738">
              <a:tabLst>
                <a:tab pos="2595563" algn="l"/>
              </a:tabLst>
              <a:defRPr/>
            </a:pPr>
            <a:r>
              <a:rPr lang="de-DE" sz="11200" dirty="0"/>
              <a:t>Martina Mörth, Anja Riedel  (BZHL) </a:t>
            </a:r>
          </a:p>
          <a:p>
            <a:pPr>
              <a:defRPr/>
            </a:pPr>
            <a:endParaRPr lang="de-DE" sz="11200" dirty="0"/>
          </a:p>
          <a:p>
            <a:pPr>
              <a:defRPr/>
            </a:pPr>
            <a:r>
              <a:rPr lang="de-DE" sz="8000" dirty="0"/>
              <a:t>Im Rahmen der </a:t>
            </a:r>
            <a:r>
              <a:rPr lang="de-DE" sz="8000" dirty="0" err="1"/>
              <a:t>dghd</a:t>
            </a:r>
            <a:r>
              <a:rPr lang="de-DE" sz="8000" dirty="0"/>
              <a:t>-Themenreihe „KI in der Hochschullehre“ (2023)</a:t>
            </a:r>
          </a:p>
        </p:txBody>
      </p:sp>
      <p:sp>
        <p:nvSpPr>
          <p:cNvPr id="6" name="Foliennummernplatzhalter 5">
            <a:extLst>
              <a:ext uri="{FF2B5EF4-FFF2-40B4-BE49-F238E27FC236}">
                <a16:creationId xmlns:a16="http://schemas.microsoft.com/office/drawing/2014/main" id="{A6C081B0-5BEC-B513-C1D3-87404B640378}"/>
              </a:ext>
            </a:extLst>
          </p:cNvPr>
          <p:cNvSpPr>
            <a:spLocks noGrp="1"/>
          </p:cNvSpPr>
          <p:nvPr>
            <p:ph type="sldNum" sz="quarter" idx="4294967295"/>
          </p:nvPr>
        </p:nvSpPr>
        <p:spPr>
          <a:xfrm>
            <a:off x="8610600" y="6440499"/>
            <a:ext cx="2743200" cy="365125"/>
          </a:xfrm>
          <a:prstGeom prst="rect">
            <a:avLst/>
          </a:prstGeom>
        </p:spPr>
        <p:txBody>
          <a:bodyPr/>
          <a:lstStyle/>
          <a:p>
            <a:fld id="{1625AFE3-7551-B243-96DE-EA670EA74CAB}" type="slidenum">
              <a:rPr lang="de-DE" smtClean="0"/>
              <a:pPr/>
              <a:t>1</a:t>
            </a:fld>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565" y="5331064"/>
            <a:ext cx="2100870" cy="735045"/>
          </a:xfrm>
          <a:prstGeom prst="rect">
            <a:avLst/>
          </a:prstGeom>
        </p:spPr>
      </p:pic>
    </p:spTree>
    <p:extLst>
      <p:ext uri="{BB962C8B-B14F-4D97-AF65-F5344CB8AC3E}">
        <p14:creationId xmlns:p14="http://schemas.microsoft.com/office/powerpoint/2010/main" val="76998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Lernziele bezüglich KI-Tools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p:txBody>
          <a:bodyPr>
            <a:normAutofit/>
          </a:bodyPr>
          <a:lstStyle/>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10</a:t>
            </a:fld>
            <a:endParaRPr lang="de-DE" dirty="0"/>
          </a:p>
        </p:txBody>
      </p:sp>
      <p:sp>
        <p:nvSpPr>
          <p:cNvPr id="6" name="Textfeld 5"/>
          <p:cNvSpPr txBox="1"/>
          <p:nvPr/>
        </p:nvSpPr>
        <p:spPr bwMode="auto">
          <a:xfrm>
            <a:off x="2642638" y="1372172"/>
            <a:ext cx="9192400" cy="4766690"/>
          </a:xfrm>
          <a:prstGeom prst="rect">
            <a:avLst/>
          </a:prstGeom>
          <a:solidFill>
            <a:schemeClr val="accent2">
              <a:lumMod val="40000"/>
              <a:lumOff val="60000"/>
            </a:schemeClr>
          </a:solidFill>
          <a:ln w="9525">
            <a:solidFill>
              <a:schemeClr val="tx1"/>
            </a:solidFill>
          </a:ln>
        </p:spPr>
        <p:txBody>
          <a:bodyPr wrap="square" rtlCol="0">
            <a:spAutoFit/>
          </a:bodyPr>
          <a:lstStyle/>
          <a:p>
            <a:r>
              <a:rPr lang="de-DE" sz="2025" b="1" dirty="0">
                <a:latin typeface="Arial" panose="020B0604020202020204" pitchFamily="34" charset="0"/>
                <a:ea typeface="Noto Sans" panose="020B0502040504020204" pitchFamily="34" charset="0"/>
                <a:cs typeface="Arial" panose="020B0604020202020204" pitchFamily="34" charset="0"/>
              </a:rPr>
              <a:t>Eigenständigkeitserklärung:</a:t>
            </a:r>
          </a:p>
          <a:p>
            <a:r>
              <a:rPr lang="de-DE" sz="2025" dirty="0">
                <a:latin typeface="Arial" panose="020B0604020202020204" pitchFamily="34" charset="0"/>
                <a:ea typeface="Noto Sans" panose="020B0502040504020204" pitchFamily="34" charset="0"/>
                <a:cs typeface="Arial" panose="020B0604020202020204" pitchFamily="34" charset="0"/>
              </a:rPr>
              <a:t>„Ich habe nur die erlaubten und dokumentierten Hilfsmittel benutzt. Ich versichere, dass die Kennzeichnung des KI-Einsatzes vollständig ist. Im Verzeichnis "Übersicht verwendeter Hilfsmittel" habe ich die verwendeten KI-Tools mit ihrem Produktnamen aufgeführt.</a:t>
            </a:r>
          </a:p>
          <a:p>
            <a:r>
              <a:rPr lang="de-DE" sz="2025" dirty="0">
                <a:latin typeface="Arial" panose="020B0604020202020204" pitchFamily="34" charset="0"/>
                <a:ea typeface="Noto Sans" panose="020B0502040504020204" pitchFamily="34" charset="0"/>
                <a:cs typeface="Arial" panose="020B0604020202020204" pitchFamily="34" charset="0"/>
              </a:rPr>
              <a:t>Im Anhang habe ich </a:t>
            </a:r>
          </a:p>
          <a:p>
            <a:endParaRPr lang="de-DE" sz="2025" dirty="0">
              <a:latin typeface="Arial" panose="020B0604020202020204" pitchFamily="34" charset="0"/>
              <a:ea typeface="Noto Sans" panose="020B0502040504020204" pitchFamily="34" charset="0"/>
              <a:cs typeface="Arial" panose="020B0604020202020204" pitchFamily="34" charset="0"/>
            </a:endParaRPr>
          </a:p>
          <a:p>
            <a:r>
              <a:rPr lang="de-DE" sz="2025" dirty="0">
                <a:latin typeface="Arial" panose="020B0604020202020204" pitchFamily="34" charset="0"/>
                <a:ea typeface="Noto Sans" panose="020B0502040504020204" pitchFamily="34" charset="0"/>
                <a:cs typeface="Arial" panose="020B0604020202020204" pitchFamily="34" charset="0"/>
              </a:rPr>
              <a:t>*die von mir verwendeten Prompts aufgeführt, </a:t>
            </a:r>
          </a:p>
          <a:p>
            <a:r>
              <a:rPr lang="de-DE" sz="2025" dirty="0">
                <a:latin typeface="Arial" panose="020B0604020202020204" pitchFamily="34" charset="0"/>
                <a:ea typeface="Noto Sans" panose="020B0502040504020204" pitchFamily="34" charset="0"/>
                <a:cs typeface="Arial" panose="020B0604020202020204" pitchFamily="34" charset="0"/>
              </a:rPr>
              <a:t>[oder]</a:t>
            </a:r>
          </a:p>
          <a:p>
            <a:r>
              <a:rPr lang="de-DE" sz="2025" dirty="0">
                <a:latin typeface="Arial" panose="020B0604020202020204" pitchFamily="34" charset="0"/>
                <a:ea typeface="Noto Sans" panose="020B0502040504020204" pitchFamily="34" charset="0"/>
                <a:cs typeface="Arial" panose="020B0604020202020204" pitchFamily="34" charset="0"/>
              </a:rPr>
              <a:t>*sämtliche KI-generierten Outputs einzeln aufgeführt [z.B. Links auf </a:t>
            </a:r>
            <a:r>
              <a:rPr lang="de-DE" sz="2025" dirty="0" err="1">
                <a:latin typeface="Arial" panose="020B0604020202020204" pitchFamily="34" charset="0"/>
                <a:ea typeface="Noto Sans" panose="020B0502040504020204" pitchFamily="34" charset="0"/>
                <a:cs typeface="Arial" panose="020B0604020202020204" pitchFamily="34" charset="0"/>
              </a:rPr>
              <a:t>Promptverläufe</a:t>
            </a:r>
            <a:r>
              <a:rPr lang="de-DE" sz="2025" dirty="0">
                <a:latin typeface="Arial" panose="020B0604020202020204" pitchFamily="34" charset="0"/>
                <a:ea typeface="Noto Sans" panose="020B0502040504020204" pitchFamily="34" charset="0"/>
                <a:cs typeface="Arial" panose="020B0604020202020204" pitchFamily="34" charset="0"/>
              </a:rPr>
              <a:t>],</a:t>
            </a:r>
          </a:p>
          <a:p>
            <a:r>
              <a:rPr lang="de-DE" sz="2025" dirty="0">
                <a:latin typeface="Arial" panose="020B0604020202020204" pitchFamily="34" charset="0"/>
                <a:ea typeface="Noto Sans" panose="020B0502040504020204" pitchFamily="34" charset="0"/>
                <a:cs typeface="Arial" panose="020B0604020202020204" pitchFamily="34" charset="0"/>
              </a:rPr>
              <a:t>[oder]</a:t>
            </a:r>
          </a:p>
          <a:p>
            <a:r>
              <a:rPr lang="de-DE" sz="2025" dirty="0">
                <a:latin typeface="Arial" panose="020B0604020202020204" pitchFamily="34" charset="0"/>
                <a:ea typeface="Noto Sans" panose="020B0502040504020204" pitchFamily="34" charset="0"/>
                <a:cs typeface="Arial" panose="020B0604020202020204" pitchFamily="34" charset="0"/>
              </a:rPr>
              <a:t>* die Nutzung der KI-Tools dokumentiert [siehe Beispiel Folgeseite],</a:t>
            </a:r>
          </a:p>
          <a:p>
            <a:endParaRPr lang="de-DE" sz="2025" dirty="0">
              <a:latin typeface="Arial" panose="020B0604020202020204" pitchFamily="34" charset="0"/>
              <a:ea typeface="Noto Sans" panose="020B0502040504020204" pitchFamily="34" charset="0"/>
              <a:cs typeface="Arial" panose="020B0604020202020204" pitchFamily="34" charset="0"/>
            </a:endParaRPr>
          </a:p>
          <a:p>
            <a:r>
              <a:rPr lang="de-DE" sz="2025" dirty="0">
                <a:latin typeface="Arial" panose="020B0604020202020204" pitchFamily="34" charset="0"/>
                <a:ea typeface="Noto Sans" panose="020B0502040504020204" pitchFamily="34" charset="0"/>
                <a:cs typeface="Arial" panose="020B0604020202020204" pitchFamily="34" charset="0"/>
              </a:rPr>
              <a:t>die relevant für die Aufgabe waren.“</a:t>
            </a:r>
          </a:p>
        </p:txBody>
      </p:sp>
      <p:sp>
        <p:nvSpPr>
          <p:cNvPr id="7" name="Textfeld 6"/>
          <p:cNvSpPr txBox="1"/>
          <p:nvPr/>
        </p:nvSpPr>
        <p:spPr>
          <a:xfrm>
            <a:off x="165112" y="3743119"/>
            <a:ext cx="1813379" cy="1725537"/>
          </a:xfrm>
          <a:prstGeom prst="rect">
            <a:avLst/>
          </a:prstGeom>
          <a:noFill/>
          <a:ln w="3175">
            <a:solidFill>
              <a:schemeClr val="tx1"/>
            </a:solidFill>
          </a:ln>
        </p:spPr>
        <p:txBody>
          <a:bodyPr wrap="square" rtlCol="0">
            <a:spAutoFit/>
          </a:bodyPr>
          <a:lstStyle/>
          <a:p>
            <a:r>
              <a:rPr lang="de-DE" sz="1600" dirty="0">
                <a:latin typeface="Arial" panose="020B0604020202020204" pitchFamily="34" charset="0"/>
                <a:ea typeface="Noto Sans" panose="020B0502040504020204" pitchFamily="34" charset="0"/>
                <a:cs typeface="Arial" panose="020B0604020202020204" pitchFamily="34" charset="0"/>
              </a:rPr>
              <a:t>Je nach Aufgabe oder Bedarf des / der Lehrenden</a:t>
            </a:r>
            <a:br>
              <a:rPr lang="de-DE" sz="1600" dirty="0">
                <a:latin typeface="Arial" panose="020B0604020202020204" pitchFamily="34" charset="0"/>
                <a:ea typeface="Noto Sans" panose="020B0502040504020204" pitchFamily="34" charset="0"/>
                <a:cs typeface="Arial" panose="020B0604020202020204" pitchFamily="34" charset="0"/>
              </a:rPr>
            </a:br>
            <a:r>
              <a:rPr lang="de-DE" sz="1600" dirty="0">
                <a:latin typeface="Arial" panose="020B0604020202020204" pitchFamily="34" charset="0"/>
                <a:ea typeface="Noto Sans" panose="020B0502040504020204" pitchFamily="34" charset="0"/>
                <a:cs typeface="Arial" panose="020B0604020202020204" pitchFamily="34" charset="0"/>
              </a:rPr>
              <a:t>(was sie sehen oder korrigieren möchten)</a:t>
            </a:r>
          </a:p>
          <a:p>
            <a:endParaRPr lang="de-DE" sz="1013" dirty="0"/>
          </a:p>
        </p:txBody>
      </p:sp>
      <p:sp>
        <p:nvSpPr>
          <p:cNvPr id="8" name="Pfeil nach rechts 7"/>
          <p:cNvSpPr/>
          <p:nvPr/>
        </p:nvSpPr>
        <p:spPr bwMode="auto">
          <a:xfrm rot="20300508">
            <a:off x="2021698" y="3931410"/>
            <a:ext cx="526559" cy="293394"/>
          </a:xfrm>
          <a:prstGeom prst="rightArrow">
            <a:avLst>
              <a:gd name="adj1" fmla="val 50000"/>
              <a:gd name="adj2" fmla="val 44866"/>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1013"/>
          </a:p>
        </p:txBody>
      </p:sp>
      <p:sp>
        <p:nvSpPr>
          <p:cNvPr id="9" name="Pfeil nach rechts 8"/>
          <p:cNvSpPr/>
          <p:nvPr/>
        </p:nvSpPr>
        <p:spPr bwMode="auto">
          <a:xfrm>
            <a:off x="2021697" y="4396694"/>
            <a:ext cx="526559" cy="301527"/>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1013"/>
          </a:p>
        </p:txBody>
      </p:sp>
      <p:sp>
        <p:nvSpPr>
          <p:cNvPr id="10" name="Pfeil nach rechts 9"/>
          <p:cNvSpPr/>
          <p:nvPr/>
        </p:nvSpPr>
        <p:spPr bwMode="auto">
          <a:xfrm rot="1148029">
            <a:off x="2005052" y="4856095"/>
            <a:ext cx="559852" cy="30503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1013"/>
          </a:p>
        </p:txBody>
      </p:sp>
      <p:sp>
        <p:nvSpPr>
          <p:cNvPr id="4" name="Datumsplatzhalter 3">
            <a:extLst>
              <a:ext uri="{FF2B5EF4-FFF2-40B4-BE49-F238E27FC236}">
                <a16:creationId xmlns:a16="http://schemas.microsoft.com/office/drawing/2014/main" id="{78A959AF-87C9-CD19-4A0F-BFD98B08D9A6}"/>
              </a:ext>
            </a:extLst>
          </p:cNvPr>
          <p:cNvSpPr>
            <a:spLocks noGrp="1"/>
          </p:cNvSpPr>
          <p:nvPr>
            <p:ph type="dt" sz="half" idx="2"/>
          </p:nvPr>
        </p:nvSpPr>
        <p:spPr>
          <a:xfrm>
            <a:off x="1296686" y="6616749"/>
            <a:ext cx="2928805" cy="369333"/>
          </a:xfrm>
        </p:spPr>
        <p:txBody>
          <a:bodyPr/>
          <a:lstStyle/>
          <a:p>
            <a:r>
              <a:rPr lang="de-DE" dirty="0"/>
              <a:t>15.08.23,</a:t>
            </a:r>
          </a:p>
          <a:p>
            <a:r>
              <a:rPr lang="de-DE" dirty="0"/>
              <a:t>Glathe, A., Hansen, J., Mörth, M., Riedel, A.</a:t>
            </a:r>
          </a:p>
          <a:p>
            <a:r>
              <a:rPr lang="de-DE" dirty="0"/>
              <a:t> </a:t>
            </a:r>
          </a:p>
          <a:p>
            <a:endParaRPr lang="de-DE" dirty="0"/>
          </a:p>
        </p:txBody>
      </p:sp>
    </p:spTree>
    <p:extLst>
      <p:ext uri="{BB962C8B-B14F-4D97-AF65-F5344CB8AC3E}">
        <p14:creationId xmlns:p14="http://schemas.microsoft.com/office/powerpoint/2010/main" val="414661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71A32-F4C2-45CD-8C5E-F74B8B53E49F}"/>
              </a:ext>
            </a:extLst>
          </p:cNvPr>
          <p:cNvSpPr>
            <a:spLocks noGrp="1"/>
          </p:cNvSpPr>
          <p:nvPr>
            <p:ph type="title"/>
          </p:nvPr>
        </p:nvSpPr>
        <p:spPr>
          <a:xfrm>
            <a:off x="674470" y="576716"/>
            <a:ext cx="10645853" cy="945134"/>
          </a:xfrm>
        </p:spPr>
        <p:txBody>
          <a:bodyPr>
            <a:noAutofit/>
          </a:bodyPr>
          <a:lstStyle/>
          <a:p>
            <a:pPr algn="l"/>
            <a:r>
              <a:rPr lang="de-DE" sz="3600" dirty="0"/>
              <a:t>Beispieldokumentation der Nutzung von </a:t>
            </a:r>
            <a:br>
              <a:rPr lang="de-DE" sz="3600" dirty="0"/>
            </a:br>
            <a:r>
              <a:rPr lang="de-DE" sz="3600" dirty="0"/>
              <a:t>KI-Werkzeugen</a:t>
            </a:r>
          </a:p>
        </p:txBody>
      </p:sp>
      <p:sp>
        <p:nvSpPr>
          <p:cNvPr id="3" name="Inhaltsplatzhalter 2">
            <a:extLst>
              <a:ext uri="{FF2B5EF4-FFF2-40B4-BE49-F238E27FC236}">
                <a16:creationId xmlns:a16="http://schemas.microsoft.com/office/drawing/2014/main" id="{B70E6FEC-DE9A-484D-BDB9-2573AF24D555}"/>
              </a:ext>
            </a:extLst>
          </p:cNvPr>
          <p:cNvSpPr>
            <a:spLocks noGrp="1"/>
          </p:cNvSpPr>
          <p:nvPr>
            <p:ph idx="1"/>
          </p:nvPr>
        </p:nvSpPr>
        <p:spPr>
          <a:xfrm>
            <a:off x="674470" y="1844396"/>
            <a:ext cx="11192665" cy="4195657"/>
          </a:xfrm>
        </p:spPr>
        <p:txBody>
          <a:bodyPr>
            <a:normAutofit/>
          </a:bodyPr>
          <a:lstStyle/>
          <a:p>
            <a:pPr marL="0" indent="0">
              <a:buNone/>
            </a:pPr>
            <a:r>
              <a:rPr lang="de-DE" dirty="0"/>
              <a:t>Vorschlag zur Ergänzung: </a:t>
            </a:r>
            <a:r>
              <a:rPr lang="de-DE" b="1" dirty="0"/>
              <a:t>nicht nur wie</a:t>
            </a:r>
            <a:r>
              <a:rPr lang="de-DE" dirty="0"/>
              <a:t>, sondern auch </a:t>
            </a:r>
            <a:r>
              <a:rPr lang="de-DE" b="1" dirty="0"/>
              <a:t>warum</a:t>
            </a:r>
            <a:r>
              <a:rPr lang="de-DE" dirty="0"/>
              <a:t> und </a:t>
            </a:r>
            <a:r>
              <a:rPr lang="de-DE" b="1" dirty="0"/>
              <a:t>an welcher Stelle des Entstehungsprozesses </a:t>
            </a:r>
            <a:r>
              <a:rPr lang="de-DE" dirty="0"/>
              <a:t>die Hilfsmittel genutzt wurden:</a:t>
            </a:r>
          </a:p>
          <a:p>
            <a:pPr marL="0" indent="0">
              <a:buNone/>
            </a:pPr>
            <a:endParaRPr lang="de-DE" b="1" dirty="0"/>
          </a:p>
          <a:p>
            <a:pPr marL="0" indent="0">
              <a:buNone/>
            </a:pPr>
            <a:endParaRPr lang="de-DE" b="1" dirty="0"/>
          </a:p>
          <a:p>
            <a:pPr marL="0" indent="0">
              <a:buNone/>
            </a:pPr>
            <a:endParaRPr lang="de-DE" b="1" dirty="0"/>
          </a:p>
          <a:p>
            <a:pPr marL="0" indent="0">
              <a:buNone/>
            </a:pPr>
            <a:endParaRPr lang="de-DE" b="1" dirty="0"/>
          </a:p>
          <a:p>
            <a:pPr marL="0" indent="0">
              <a:buNone/>
            </a:pPr>
            <a:endParaRPr lang="de-DE" b="1" dirty="0"/>
          </a:p>
          <a:p>
            <a:pPr marL="0" indent="0">
              <a:buNone/>
            </a:pPr>
            <a:endParaRPr lang="de-DE" b="1" dirty="0"/>
          </a:p>
          <a:p>
            <a:pPr marL="0" indent="0">
              <a:buNone/>
            </a:pPr>
            <a:endParaRPr lang="de-DE" dirty="0"/>
          </a:p>
          <a:p>
            <a:endParaRPr lang="de-DE" dirty="0"/>
          </a:p>
          <a:p>
            <a:pPr marL="0" indent="0">
              <a:buNone/>
            </a:pPr>
            <a:endParaRPr lang="de-DE" dirty="0"/>
          </a:p>
        </p:txBody>
      </p:sp>
      <p:sp>
        <p:nvSpPr>
          <p:cNvPr id="5" name="Foliennummernplatzhalter 4">
            <a:extLst>
              <a:ext uri="{FF2B5EF4-FFF2-40B4-BE49-F238E27FC236}">
                <a16:creationId xmlns:a16="http://schemas.microsoft.com/office/drawing/2014/main" id="{1539E77E-EC96-4AB6-80ED-8CD14E1EF7B0}"/>
              </a:ext>
            </a:extLst>
          </p:cNvPr>
          <p:cNvSpPr>
            <a:spLocks noGrp="1"/>
          </p:cNvSpPr>
          <p:nvPr>
            <p:ph type="sldNum" sz="quarter" idx="12"/>
          </p:nvPr>
        </p:nvSpPr>
        <p:spPr/>
        <p:txBody>
          <a:bodyPr/>
          <a:lstStyle/>
          <a:p>
            <a:fld id="{2CFDE5B3-88B7-5D4A-A795-CE21C9CAFB91}" type="slidenum">
              <a:rPr lang="en-DE" smtClean="0"/>
              <a:t>11</a:t>
            </a:fld>
            <a:endParaRPr lang="en-DE"/>
          </a:p>
        </p:txBody>
      </p:sp>
      <p:graphicFrame>
        <p:nvGraphicFramePr>
          <p:cNvPr id="6" name="Tabelle 5">
            <a:extLst>
              <a:ext uri="{FF2B5EF4-FFF2-40B4-BE49-F238E27FC236}">
                <a16:creationId xmlns:a16="http://schemas.microsoft.com/office/drawing/2014/main" id="{45FCAA89-C9EE-490A-AA05-D2C198398AE9}"/>
              </a:ext>
            </a:extLst>
          </p:cNvPr>
          <p:cNvGraphicFramePr>
            <a:graphicFrameLocks noGrp="1"/>
          </p:cNvGraphicFramePr>
          <p:nvPr>
            <p:extLst>
              <p:ext uri="{D42A27DB-BD31-4B8C-83A1-F6EECF244321}">
                <p14:modId xmlns:p14="http://schemas.microsoft.com/office/powerpoint/2010/main" val="1429339444"/>
              </p:ext>
            </p:extLst>
          </p:nvPr>
        </p:nvGraphicFramePr>
        <p:xfrm>
          <a:off x="727645" y="2857955"/>
          <a:ext cx="9936480" cy="2859552"/>
        </p:xfrm>
        <a:graphic>
          <a:graphicData uri="http://schemas.openxmlformats.org/drawingml/2006/table">
            <a:tbl>
              <a:tblPr firstRow="1" bandRow="1">
                <a:tableStyleId>{5C22544A-7EE6-4342-B048-85BDC9FD1C3A}</a:tableStyleId>
              </a:tblPr>
              <a:tblGrid>
                <a:gridCol w="1232432">
                  <a:extLst>
                    <a:ext uri="{9D8B030D-6E8A-4147-A177-3AD203B41FA5}">
                      <a16:colId xmlns:a16="http://schemas.microsoft.com/office/drawing/2014/main" val="3768275304"/>
                    </a:ext>
                  </a:extLst>
                </a:gridCol>
                <a:gridCol w="2827175">
                  <a:extLst>
                    <a:ext uri="{9D8B030D-6E8A-4147-A177-3AD203B41FA5}">
                      <a16:colId xmlns:a16="http://schemas.microsoft.com/office/drawing/2014/main" val="4166847431"/>
                    </a:ext>
                  </a:extLst>
                </a:gridCol>
                <a:gridCol w="2659225">
                  <a:extLst>
                    <a:ext uri="{9D8B030D-6E8A-4147-A177-3AD203B41FA5}">
                      <a16:colId xmlns:a16="http://schemas.microsoft.com/office/drawing/2014/main" val="2570699860"/>
                    </a:ext>
                  </a:extLst>
                </a:gridCol>
                <a:gridCol w="3217648">
                  <a:extLst>
                    <a:ext uri="{9D8B030D-6E8A-4147-A177-3AD203B41FA5}">
                      <a16:colId xmlns:a16="http://schemas.microsoft.com/office/drawing/2014/main" val="2136446259"/>
                    </a:ext>
                  </a:extLst>
                </a:gridCol>
              </a:tblGrid>
              <a:tr h="267110">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KI-Tool</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Genutzt für</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Warum</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Wann</a:t>
                      </a:r>
                    </a:p>
                  </a:txBody>
                  <a:tcPr/>
                </a:tc>
                <a:extLst>
                  <a:ext uri="{0D108BD9-81ED-4DB2-BD59-A6C34878D82A}">
                    <a16:rowId xmlns:a16="http://schemas.microsoft.com/office/drawing/2014/main" val="200720401"/>
                  </a:ext>
                </a:extLst>
              </a:tr>
              <a:tr h="467443">
                <a:tc>
                  <a:txBody>
                    <a:bodyPr/>
                    <a:lstStyle/>
                    <a:p>
                      <a:r>
                        <a:rPr lang="de-DE" sz="1600" dirty="0" err="1">
                          <a:latin typeface="Noto Sans" panose="020B0502040504020204" pitchFamily="34" charset="0"/>
                          <a:ea typeface="Noto Sans" panose="020B0502040504020204" pitchFamily="34" charset="0"/>
                          <a:cs typeface="Noto Sans" panose="020B0502040504020204" pitchFamily="34" charset="0"/>
                        </a:rPr>
                        <a:t>Elicit</a:t>
                      </a:r>
                      <a:endParaRPr lang="de-DE" sz="1600" dirty="0">
                        <a:latin typeface="Noto Sans" panose="020B0502040504020204" pitchFamily="34" charset="0"/>
                        <a:ea typeface="Noto Sans" panose="020B0502040504020204" pitchFamily="34" charset="0"/>
                        <a:cs typeface="Noto Sans" panose="020B0502040504020204" pitchFamily="34" charset="0"/>
                      </a:endParaRPr>
                    </a:p>
                    <a:p>
                      <a:endParaRPr lang="de-DE" sz="1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Einstieg ins Thema finden</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relevante Paper für meine Forschungsfrage finden</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erste Literaturrecherche</a:t>
                      </a:r>
                    </a:p>
                  </a:txBody>
                  <a:tcPr/>
                </a:tc>
                <a:extLst>
                  <a:ext uri="{0D108BD9-81ED-4DB2-BD59-A6C34878D82A}">
                    <a16:rowId xmlns:a16="http://schemas.microsoft.com/office/drawing/2014/main" val="3457652965"/>
                  </a:ext>
                </a:extLst>
              </a:tr>
              <a:tr h="667776">
                <a:tc>
                  <a:txBody>
                    <a:bodyPr/>
                    <a:lstStyle/>
                    <a:p>
                      <a:r>
                        <a:rPr lang="de-DE" sz="1600" dirty="0" err="1">
                          <a:latin typeface="Noto Sans" panose="020B0502040504020204" pitchFamily="34" charset="0"/>
                          <a:ea typeface="Noto Sans" panose="020B0502040504020204" pitchFamily="34" charset="0"/>
                          <a:cs typeface="Noto Sans" panose="020B0502040504020204" pitchFamily="34" charset="0"/>
                        </a:rPr>
                        <a:t>DeepL</a:t>
                      </a:r>
                      <a:endParaRPr lang="de-DE" sz="1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Übersetzung Abstract englischsprachiger Artikel</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Entscheidung, welche Artikel ich nutzen möchte</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bei der Literatursichtung und -auswahl</a:t>
                      </a:r>
                    </a:p>
                  </a:txBody>
                  <a:tcPr/>
                </a:tc>
                <a:extLst>
                  <a:ext uri="{0D108BD9-81ED-4DB2-BD59-A6C34878D82A}">
                    <a16:rowId xmlns:a16="http://schemas.microsoft.com/office/drawing/2014/main" val="1105022550"/>
                  </a:ext>
                </a:extLst>
              </a:tr>
              <a:tr h="667776">
                <a:tc>
                  <a:txBody>
                    <a:bodyPr/>
                    <a:lstStyle/>
                    <a:p>
                      <a:r>
                        <a:rPr lang="de-DE" sz="1600" dirty="0" err="1">
                          <a:latin typeface="Noto Sans" panose="020B0502040504020204" pitchFamily="34" charset="0"/>
                          <a:ea typeface="Noto Sans" panose="020B0502040504020204" pitchFamily="34" charset="0"/>
                          <a:cs typeface="Noto Sans" panose="020B0502040504020204" pitchFamily="34" charset="0"/>
                        </a:rPr>
                        <a:t>ChatGPT</a:t>
                      </a:r>
                      <a:endParaRPr lang="de-DE" sz="1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Konzept XY erklären lassen</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Klärung von Verständnisfragen zu…</a:t>
                      </a:r>
                    </a:p>
                  </a:txBody>
                  <a:tcPr/>
                </a:tc>
                <a:tc>
                  <a:txBody>
                    <a:bodyPr/>
                    <a:lstStyle/>
                    <a:p>
                      <a:r>
                        <a:rPr lang="de-DE" sz="1600" dirty="0">
                          <a:latin typeface="Noto Sans" panose="020B0502040504020204" pitchFamily="34" charset="0"/>
                          <a:ea typeface="Noto Sans" panose="020B0502040504020204" pitchFamily="34" charset="0"/>
                          <a:cs typeface="Noto Sans" panose="020B0502040504020204" pitchFamily="34" charset="0"/>
                        </a:rPr>
                        <a:t>bei der Bearbeitung des Theorieteils meiner Hausarbeit</a:t>
                      </a:r>
                    </a:p>
                  </a:txBody>
                  <a:tcPr/>
                </a:tc>
                <a:extLst>
                  <a:ext uri="{0D108BD9-81ED-4DB2-BD59-A6C34878D82A}">
                    <a16:rowId xmlns:a16="http://schemas.microsoft.com/office/drawing/2014/main" val="1151386730"/>
                  </a:ext>
                </a:extLst>
              </a:tr>
              <a:tr h="267110">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912323392"/>
                  </a:ext>
                </a:extLst>
              </a:tr>
            </a:tbl>
          </a:graphicData>
        </a:graphic>
      </p:graphicFrame>
      <p:sp>
        <p:nvSpPr>
          <p:cNvPr id="7" name="Datumsplatzhalter 3">
            <a:extLst>
              <a:ext uri="{FF2B5EF4-FFF2-40B4-BE49-F238E27FC236}">
                <a16:creationId xmlns:a16="http://schemas.microsoft.com/office/drawing/2014/main" id="{1584225F-6F76-7394-1691-C2B81D178783}"/>
              </a:ext>
            </a:extLst>
          </p:cNvPr>
          <p:cNvSpPr txBox="1">
            <a:spLocks/>
          </p:cNvSpPr>
          <p:nvPr/>
        </p:nvSpPr>
        <p:spPr>
          <a:xfrm>
            <a:off x="1197535" y="6436132"/>
            <a:ext cx="2928805" cy="369333"/>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15.08.23, </a:t>
            </a:r>
          </a:p>
          <a:p>
            <a:r>
              <a:rPr lang="de-DE" dirty="0"/>
              <a:t>Glathe, A., Hansen, J., Mörth, M., Riedel, A.</a:t>
            </a:r>
          </a:p>
        </p:txBody>
      </p:sp>
    </p:spTree>
    <p:extLst>
      <p:ext uri="{BB962C8B-B14F-4D97-AF65-F5344CB8AC3E}">
        <p14:creationId xmlns:p14="http://schemas.microsoft.com/office/powerpoint/2010/main" val="245806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Lernziele bezüglich KI-Tools: erlaubte Hilfsmittel</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838200" y="1425327"/>
            <a:ext cx="10515600" cy="4365874"/>
          </a:xfrm>
        </p:spPr>
        <p:txBody>
          <a:bodyPr>
            <a:normAutofit/>
          </a:bodyPr>
          <a:lstStyle/>
          <a:p>
            <a:pPr marL="0" indent="0" defTabSz="457199">
              <a:buClr>
                <a:srgbClr val="AB3B4A"/>
              </a:buClr>
              <a:buNone/>
              <a:defRPr/>
            </a:pPr>
            <a:r>
              <a:rPr lang="de-DE" dirty="0">
                <a:solidFill>
                  <a:schemeClr val="tx1">
                    <a:lumMod val="75000"/>
                    <a:lumOff val="25000"/>
                  </a:schemeClr>
                </a:solidFill>
              </a:rPr>
              <a:t>Erläuterungen der Lehrenden: Liste der erlaubten Hilfsmittel</a:t>
            </a:r>
          </a:p>
          <a:p>
            <a:pPr defTabSz="457199">
              <a:buClr>
                <a:srgbClr val="AB3B4A"/>
              </a:buClr>
              <a:defRPr/>
            </a:pPr>
            <a:endParaRPr lang="de-DE" dirty="0">
              <a:solidFill>
                <a:schemeClr val="tx1">
                  <a:lumMod val="75000"/>
                  <a:lumOff val="25000"/>
                </a:schemeClr>
              </a:solidFill>
            </a:endParaRPr>
          </a:p>
          <a:p>
            <a:pPr marL="417909" indent="-417909" defTabSz="457199">
              <a:buClr>
                <a:srgbClr val="AB3B4A"/>
              </a:buClr>
              <a:buFont typeface="+mj-lt"/>
              <a:buAutoNum type="arabicPeriod"/>
              <a:defRPr/>
            </a:pPr>
            <a:r>
              <a:rPr lang="de-DE" dirty="0">
                <a:solidFill>
                  <a:schemeClr val="tx1">
                    <a:lumMod val="75000"/>
                    <a:lumOff val="25000"/>
                  </a:schemeClr>
                </a:solidFill>
              </a:rPr>
              <a:t>Alle Tools sind erlaubt.</a:t>
            </a:r>
          </a:p>
          <a:p>
            <a:pPr marL="0" indent="0" defTabSz="457199">
              <a:buClr>
                <a:srgbClr val="AB3B4A"/>
              </a:buClr>
              <a:buNone/>
              <a:defRPr/>
            </a:pPr>
            <a:r>
              <a:rPr lang="de-DE" dirty="0">
                <a:solidFill>
                  <a:schemeClr val="tx1">
                    <a:lumMod val="75000"/>
                    <a:lumOff val="25000"/>
                  </a:schemeClr>
                </a:solidFill>
              </a:rPr>
              <a:t>[oder]</a:t>
            </a:r>
          </a:p>
          <a:p>
            <a:pPr marL="417909" indent="-417909" defTabSz="457199">
              <a:buClr>
                <a:srgbClr val="AB3B4A"/>
              </a:buClr>
              <a:buFont typeface="+mj-lt"/>
              <a:buAutoNum type="arabicPeriod" startAt="2"/>
              <a:defRPr/>
            </a:pPr>
            <a:r>
              <a:rPr lang="de-DE" dirty="0">
                <a:solidFill>
                  <a:schemeClr val="tx1">
                    <a:lumMod val="75000"/>
                    <a:lumOff val="25000"/>
                  </a:schemeClr>
                </a:solidFill>
              </a:rPr>
              <a:t>Eingeschränkte, ausdrückliche Aufzählung von Tools, die genutzt werden dürfen, alle anderen sind nicht erlaubt.</a:t>
            </a:r>
          </a:p>
          <a:p>
            <a:pPr marL="0" indent="0" defTabSz="457199">
              <a:buClr>
                <a:srgbClr val="AB3B4A"/>
              </a:buClr>
              <a:buNone/>
              <a:defRPr/>
            </a:pPr>
            <a:r>
              <a:rPr lang="de-DE" dirty="0">
                <a:solidFill>
                  <a:schemeClr val="tx1">
                    <a:lumMod val="75000"/>
                    <a:lumOff val="25000"/>
                  </a:schemeClr>
                </a:solidFill>
              </a:rPr>
              <a:t>[oder]</a:t>
            </a:r>
          </a:p>
          <a:p>
            <a:pPr marL="417909" indent="-417909" defTabSz="457199">
              <a:buClr>
                <a:srgbClr val="AB3B4A"/>
              </a:buClr>
              <a:buFont typeface="+mj-lt"/>
              <a:buAutoNum type="arabicPeriod" startAt="3"/>
              <a:defRPr/>
            </a:pPr>
            <a:r>
              <a:rPr lang="de-DE" dirty="0">
                <a:solidFill>
                  <a:schemeClr val="tx1">
                    <a:lumMod val="75000"/>
                    <a:lumOff val="25000"/>
                  </a:schemeClr>
                </a:solidFill>
              </a:rPr>
              <a:t>Ausdrückliche Aufzählung verbotener Tools. Alle anderen Tools sind erlaubt. </a:t>
            </a:r>
          </a:p>
          <a:p>
            <a:pPr defTabSz="457199">
              <a:buClr>
                <a:srgbClr val="AB3B4A"/>
              </a:buClr>
              <a:defRPr/>
            </a:pPr>
            <a:endParaRPr lang="de-DE" dirty="0">
              <a:solidFill>
                <a:schemeClr val="tx1">
                  <a:lumMod val="75000"/>
                  <a:lumOff val="25000"/>
                </a:schemeClr>
              </a:solidFill>
            </a:endParaRPr>
          </a:p>
          <a:p>
            <a:pPr marL="0" indent="0" defTabSz="457199">
              <a:buClr>
                <a:srgbClr val="AB3B4A"/>
              </a:buClr>
              <a:buNone/>
              <a:defRPr/>
            </a:pPr>
            <a:r>
              <a:rPr lang="de-DE" dirty="0">
                <a:solidFill>
                  <a:schemeClr val="tx1">
                    <a:lumMod val="75000"/>
                    <a:lumOff val="25000"/>
                  </a:schemeClr>
                </a:solidFill>
              </a:rPr>
              <a:t>Rechtliche Empfehlung: Variante drei ist problematisch, da Lehrende vielleicht nicht alle Tools kennen: Entwicklung ist so schnell, dass ein vollständiger Überblick kaum möglich ist.</a:t>
            </a:r>
          </a:p>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12</a:t>
            </a:fld>
            <a:endParaRPr lang="de-DE" dirty="0"/>
          </a:p>
        </p:txBody>
      </p:sp>
      <p:sp>
        <p:nvSpPr>
          <p:cNvPr id="6"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197534"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99629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Lernziele bezüglich professioneller Nutzung von KI</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754117" y="1425327"/>
            <a:ext cx="10515600" cy="4365874"/>
          </a:xfrm>
        </p:spPr>
        <p:txBody>
          <a:bodyPr>
            <a:normAutofit/>
          </a:bodyPr>
          <a:lstStyle/>
          <a:p>
            <a:pPr marL="0" indent="0" defTabSz="457199">
              <a:buClr>
                <a:srgbClr val="AB3B4A"/>
              </a:buClr>
              <a:buNone/>
              <a:defRPr/>
            </a:pPr>
            <a:r>
              <a:rPr lang="de-DE" b="1" dirty="0">
                <a:solidFill>
                  <a:schemeClr val="tx1">
                    <a:lumMod val="75000"/>
                    <a:lumOff val="25000"/>
                  </a:schemeClr>
                </a:solidFill>
              </a:rPr>
              <a:t>Lernziel 4: KI-Tools professionell nutzen, </a:t>
            </a:r>
            <a:br>
              <a:rPr lang="de-DE" b="1" dirty="0">
                <a:solidFill>
                  <a:schemeClr val="tx1">
                    <a:lumMod val="75000"/>
                    <a:lumOff val="25000"/>
                  </a:schemeClr>
                </a:solidFill>
              </a:rPr>
            </a:br>
            <a:r>
              <a:rPr lang="de-DE" b="1" dirty="0">
                <a:solidFill>
                  <a:schemeClr val="tx1">
                    <a:lumMod val="75000"/>
                    <a:lumOff val="25000"/>
                  </a:schemeClr>
                </a:solidFill>
              </a:rPr>
              <a:t>u.a. zum wissenschaftlichen Schreiben von Master- und Doktorarbeiten</a:t>
            </a:r>
            <a:br>
              <a:rPr lang="de-DE" b="1" dirty="0">
                <a:solidFill>
                  <a:schemeClr val="tx1">
                    <a:lumMod val="75000"/>
                    <a:lumOff val="25000"/>
                  </a:schemeClr>
                </a:solidFill>
              </a:rPr>
            </a:br>
            <a:endParaRPr lang="de-DE" b="1" dirty="0">
              <a:solidFill>
                <a:schemeClr val="tx1">
                  <a:lumMod val="75000"/>
                  <a:lumOff val="25000"/>
                </a:schemeClr>
              </a:solidFill>
            </a:endParaRPr>
          </a:p>
          <a:p>
            <a:pPr marL="0" indent="0" defTabSz="457199">
              <a:buClr>
                <a:srgbClr val="AB3B4A"/>
              </a:buClr>
              <a:buNone/>
              <a:defRPr/>
            </a:pPr>
            <a:r>
              <a:rPr lang="de-DE" dirty="0">
                <a:solidFill>
                  <a:schemeClr val="tx1">
                    <a:lumMod val="75000"/>
                    <a:lumOff val="25000"/>
                  </a:schemeClr>
                </a:solidFill>
              </a:rPr>
              <a:t>Die grundlegende Fach-, Schreib- und Toolkompetenz der Studierenden ist in diesem Szenario schon vorhanden.</a:t>
            </a:r>
          </a:p>
          <a:p>
            <a:pPr marL="0" indent="0">
              <a:buNone/>
            </a:pPr>
            <a:r>
              <a:rPr lang="de-DE" dirty="0">
                <a:solidFill>
                  <a:schemeClr val="tx1">
                    <a:lumMod val="75000"/>
                    <a:lumOff val="25000"/>
                  </a:schemeClr>
                </a:solidFill>
              </a:rPr>
              <a:t>Bewertet wird die Arbeit als Ergebnis des Einsatzes unterschiedlicher Methoden und eigenständigen Denkens.</a:t>
            </a:r>
          </a:p>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13</a:t>
            </a:fld>
            <a:endParaRPr lang="de-DE" dirty="0"/>
          </a:p>
        </p:txBody>
      </p:sp>
      <p:sp>
        <p:nvSpPr>
          <p:cNvPr id="6"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197534"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31562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Lernziele bezüglich professioneller Nutzung von KI</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754117" y="1425327"/>
            <a:ext cx="10515600" cy="4365874"/>
          </a:xfrm>
        </p:spPr>
        <p:txBody>
          <a:bodyPr>
            <a:normAutofit/>
          </a:bodyPr>
          <a:lstStyle/>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14</a:t>
            </a:fld>
            <a:endParaRPr lang="de-DE" dirty="0"/>
          </a:p>
        </p:txBody>
      </p:sp>
      <p:sp>
        <p:nvSpPr>
          <p:cNvPr id="6" name="Textfeld 5"/>
          <p:cNvSpPr txBox="1"/>
          <p:nvPr/>
        </p:nvSpPr>
        <p:spPr bwMode="auto">
          <a:xfrm>
            <a:off x="895250" y="1566128"/>
            <a:ext cx="10374468" cy="3785652"/>
          </a:xfrm>
          <a:prstGeom prst="rect">
            <a:avLst/>
          </a:prstGeom>
          <a:solidFill>
            <a:schemeClr val="accent2">
              <a:lumMod val="40000"/>
              <a:lumOff val="60000"/>
            </a:schemeClr>
          </a:solidFill>
          <a:ln w="9525">
            <a:solidFill>
              <a:schemeClr val="tx1"/>
            </a:solidFill>
          </a:ln>
        </p:spPr>
        <p:txBody>
          <a:bodyPr wrap="square" rtlCol="0">
            <a:spAutoFit/>
          </a:bodyPr>
          <a:lstStyle/>
          <a:p>
            <a:r>
              <a:rPr lang="de-DE" sz="2000" b="1" dirty="0">
                <a:latin typeface="Arial" panose="020B0604020202020204" pitchFamily="34" charset="0"/>
                <a:ea typeface="Noto Sans" panose="020B0502040504020204" pitchFamily="34" charset="0"/>
                <a:cs typeface="Arial" panose="020B0604020202020204" pitchFamily="34" charset="0"/>
              </a:rPr>
              <a:t>Eigenständigkeitserklärung:</a:t>
            </a:r>
          </a:p>
          <a:p>
            <a:endParaRPr lang="de-DE" sz="2000" b="1" dirty="0">
              <a:latin typeface="Arial" panose="020B0604020202020204" pitchFamily="34" charset="0"/>
              <a:ea typeface="Noto Sans" panose="020B0502040504020204" pitchFamily="34" charset="0"/>
              <a:cs typeface="Arial" panose="020B0604020202020204" pitchFamily="34" charset="0"/>
            </a:endParaRPr>
          </a:p>
          <a:p>
            <a:r>
              <a:rPr lang="de-DE" sz="2000" dirty="0">
                <a:latin typeface="Arial" panose="020B0604020202020204" pitchFamily="34" charset="0"/>
                <a:ea typeface="Noto Sans" panose="020B0502040504020204" pitchFamily="34" charset="0"/>
                <a:cs typeface="Arial" panose="020B0604020202020204" pitchFamily="34" charset="0"/>
              </a:rPr>
              <a:t>„Ich habe nur die erlaubten und dokumentierten Hilfsmittel benutzt. Ich verantworte die Auswahl, Übernahme und sämtliche Ergebnisse des von mir verwendeten KI-generierten Outputs vollumfänglich selbst. Im Verzeichnis "Übersicht verwendeter Hilfsmittel" habe ich alle verwendeten KI-Tools mit ihrem Produktnamen benannt [und je nach Bedarf des/der Lehrenden] sowie im Anhang jeweils die </a:t>
            </a:r>
          </a:p>
          <a:p>
            <a:endParaRPr lang="de-DE" sz="2000" dirty="0">
              <a:latin typeface="Arial" panose="020B0604020202020204" pitchFamily="34" charset="0"/>
              <a:ea typeface="Noto Sans" panose="020B0502040504020204" pitchFamily="34" charset="0"/>
              <a:cs typeface="Arial" panose="020B0604020202020204" pitchFamily="34" charset="0"/>
            </a:endParaRPr>
          </a:p>
          <a:p>
            <a:r>
              <a:rPr lang="de-DE" sz="2000" dirty="0">
                <a:latin typeface="Arial" panose="020B0604020202020204" pitchFamily="34" charset="0"/>
                <a:ea typeface="Noto Sans" panose="020B0502040504020204" pitchFamily="34" charset="0"/>
                <a:cs typeface="Arial" panose="020B0604020202020204" pitchFamily="34" charset="0"/>
              </a:rPr>
              <a:t>*von mir in der Arbeit verwendeten Prompts aufgeführt. </a:t>
            </a:r>
          </a:p>
          <a:p>
            <a:r>
              <a:rPr lang="de-DE" sz="2000" dirty="0">
                <a:latin typeface="Arial" panose="020B0604020202020204" pitchFamily="34" charset="0"/>
                <a:ea typeface="Noto Sans" panose="020B0502040504020204" pitchFamily="34" charset="0"/>
                <a:cs typeface="Arial" panose="020B0604020202020204" pitchFamily="34" charset="0"/>
              </a:rPr>
              <a:t>[und/oder]</a:t>
            </a:r>
          </a:p>
          <a:p>
            <a:r>
              <a:rPr lang="de-DE" sz="2000" dirty="0">
                <a:latin typeface="Arial" panose="020B0604020202020204" pitchFamily="34" charset="0"/>
                <a:ea typeface="Noto Sans" panose="020B0502040504020204" pitchFamily="34" charset="0"/>
                <a:cs typeface="Arial" panose="020B0604020202020204" pitchFamily="34" charset="0"/>
              </a:rPr>
              <a:t>*sämtliche in der Arbeit verwendeten KI-generierten Outputs einzeln aufgeführt </a:t>
            </a:r>
            <a:br>
              <a:rPr lang="de-DE" sz="2000" dirty="0">
                <a:latin typeface="Arial" panose="020B0604020202020204" pitchFamily="34" charset="0"/>
                <a:ea typeface="Noto Sans" panose="020B0502040504020204" pitchFamily="34" charset="0"/>
                <a:cs typeface="Arial" panose="020B0604020202020204" pitchFamily="34" charset="0"/>
              </a:rPr>
            </a:br>
            <a:r>
              <a:rPr lang="de-DE" sz="2000" dirty="0">
                <a:latin typeface="Arial" panose="020B0604020202020204" pitchFamily="34" charset="0"/>
                <a:ea typeface="Noto Sans" panose="020B0502040504020204" pitchFamily="34" charset="0"/>
                <a:cs typeface="Arial" panose="020B0604020202020204" pitchFamily="34" charset="0"/>
              </a:rPr>
              <a:t>[z.B. Links auf </a:t>
            </a:r>
            <a:r>
              <a:rPr lang="de-DE" sz="2000" dirty="0" err="1">
                <a:latin typeface="Arial" panose="020B0604020202020204" pitchFamily="34" charset="0"/>
                <a:ea typeface="Noto Sans" panose="020B0502040504020204" pitchFamily="34" charset="0"/>
                <a:cs typeface="Arial" panose="020B0604020202020204" pitchFamily="34" charset="0"/>
              </a:rPr>
              <a:t>Promptverläufe</a:t>
            </a:r>
            <a:r>
              <a:rPr lang="de-DE" sz="2000" dirty="0">
                <a:latin typeface="Arial" panose="020B0604020202020204" pitchFamily="34" charset="0"/>
                <a:ea typeface="Noto Sans" panose="020B0502040504020204" pitchFamily="34" charset="0"/>
                <a:cs typeface="Arial" panose="020B0604020202020204" pitchFamily="34" charset="0"/>
              </a:rPr>
              <a:t>].“</a:t>
            </a:r>
            <a:endParaRPr lang="de-DE" sz="2025" dirty="0">
              <a:latin typeface="Arial" panose="020B0604020202020204" pitchFamily="34" charset="0"/>
              <a:cs typeface="Arial" panose="020B0604020202020204" pitchFamily="34" charset="0"/>
            </a:endParaRPr>
          </a:p>
        </p:txBody>
      </p:sp>
      <p:sp>
        <p:nvSpPr>
          <p:cNvPr id="7"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219568" y="6449748"/>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212038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Konsequenzen bei Täuschungsversuchen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764627" y="1362264"/>
            <a:ext cx="10515600" cy="4365874"/>
          </a:xfrm>
        </p:spPr>
        <p:txBody>
          <a:bodyPr>
            <a:normAutofit/>
          </a:bodyPr>
          <a:lstStyle/>
          <a:p>
            <a:pPr marL="0" indent="0">
              <a:buNone/>
              <a:defRPr/>
            </a:pPr>
            <a:r>
              <a:rPr lang="de-DE" dirty="0"/>
              <a:t>Lehrende bzw. Fachbereiche müssen sich im Vorfeld überlegen, wie sie auf Täuschungsversuche reagieren.</a:t>
            </a:r>
          </a:p>
          <a:p>
            <a:pPr marL="0" indent="0">
              <a:buNone/>
              <a:defRPr/>
            </a:pPr>
            <a:r>
              <a:rPr lang="de-DE" dirty="0"/>
              <a:t>Die Möglichkeiten reichen von „Nicht-Bestehen“ bis hin zu „Exmatrikulation“.</a:t>
            </a:r>
          </a:p>
          <a:p>
            <a:pPr marL="0" indent="0">
              <a:buNone/>
              <a:defRPr/>
            </a:pPr>
            <a:r>
              <a:rPr lang="de-DE" dirty="0"/>
              <a:t>Dies kann in Prüfungsordnungen und / oder Modulbeschreibungen festgelegt werden, z.B. können bei wiederholten Verstößen oder Abschlussarbeiten die Folgen gravierender sein.</a:t>
            </a:r>
          </a:p>
          <a:p>
            <a:pPr marL="0" indent="0">
              <a:buNone/>
              <a:defRPr/>
            </a:pPr>
            <a:r>
              <a:rPr lang="de-DE" dirty="0"/>
              <a:t/>
            </a:r>
            <a:br>
              <a:rPr lang="de-DE" dirty="0"/>
            </a:br>
            <a:r>
              <a:rPr lang="de-DE" dirty="0"/>
              <a:t>Auch Studierende, die nicht bestanden hätten, müssen Konsequenzen bei Täuschungsversuchen erfahren.</a:t>
            </a:r>
          </a:p>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15</a:t>
            </a:fld>
            <a:endParaRPr lang="de-DE" dirty="0"/>
          </a:p>
        </p:txBody>
      </p:sp>
      <p:sp>
        <p:nvSpPr>
          <p:cNvPr id="6"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219568"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79915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1285"/>
            <a:ext cx="10515600" cy="1325563"/>
          </a:xfrm>
        </p:spPr>
        <p:txBody>
          <a:bodyPr/>
          <a:lstStyle/>
          <a:p>
            <a:r>
              <a:rPr lang="de-DE" dirty="0"/>
              <a:t>Quellen</a:t>
            </a:r>
          </a:p>
        </p:txBody>
      </p:sp>
      <p:sp>
        <p:nvSpPr>
          <p:cNvPr id="3" name="Inhaltsplatzhalter 2"/>
          <p:cNvSpPr>
            <a:spLocks noGrp="1"/>
          </p:cNvSpPr>
          <p:nvPr>
            <p:ph idx="1"/>
          </p:nvPr>
        </p:nvSpPr>
        <p:spPr>
          <a:xfrm>
            <a:off x="731520" y="1361440"/>
            <a:ext cx="10622280" cy="4815523"/>
          </a:xfrm>
        </p:spPr>
        <p:txBody>
          <a:bodyPr>
            <a:noAutofit/>
          </a:bodyPr>
          <a:lstStyle/>
          <a:p>
            <a:pPr>
              <a:lnSpc>
                <a:spcPct val="100000"/>
              </a:lnSpc>
              <a:spcBef>
                <a:spcPts val="600"/>
              </a:spcBef>
            </a:pPr>
            <a:r>
              <a:rPr lang="de-DE" sz="1400" dirty="0"/>
              <a:t>Hansen, J. (2023). Kann </a:t>
            </a:r>
            <a:r>
              <a:rPr lang="de-DE" sz="1400" dirty="0"/>
              <a:t>das Recht die </a:t>
            </a:r>
            <a:r>
              <a:rPr lang="de-DE" sz="1400" dirty="0"/>
              <a:t>KI </a:t>
            </a:r>
            <a:r>
              <a:rPr lang="de-DE" sz="1400" dirty="0" smtClean="0"/>
              <a:t>zähmen</a:t>
            </a:r>
            <a:r>
              <a:rPr lang="de-DE" sz="1400" dirty="0"/>
              <a:t>? Rechtliche Einschätzung und Datenschutzfragen zu textbasierter KI in der Lehre. Online-Vortrag im Rahmen der </a:t>
            </a:r>
            <a:r>
              <a:rPr lang="de-DE" sz="1400" dirty="0" err="1"/>
              <a:t>dghd</a:t>
            </a:r>
            <a:r>
              <a:rPr lang="de-DE" sz="1400" dirty="0"/>
              <a:t>-KI-Reihe am 13.07.23. </a:t>
            </a:r>
            <a:r>
              <a:rPr lang="de-DE" sz="1400" dirty="0">
                <a:hlinkClick r:id="rId2"/>
              </a:rPr>
              <a:t>https://www.youtube.com/watch?v=bFq30DmPh-M&amp;t=1s</a:t>
            </a:r>
            <a:r>
              <a:rPr lang="de-DE" sz="1400" dirty="0"/>
              <a:t> sowie Dokumentation auf </a:t>
            </a:r>
            <a:r>
              <a:rPr lang="de-DE" sz="1400" dirty="0" err="1"/>
              <a:t>dghd-Conceptboard</a:t>
            </a:r>
            <a:r>
              <a:rPr lang="de-DE" sz="1400" dirty="0"/>
              <a:t> </a:t>
            </a:r>
            <a:r>
              <a:rPr lang="de-DE" sz="1400" dirty="0">
                <a:hlinkClick r:id="rId3"/>
              </a:rPr>
              <a:t>https://app.conceptboard.com/board/608t-kgmo-kfg4-37n1-m2hq</a:t>
            </a:r>
            <a:r>
              <a:rPr lang="de-DE" sz="1400" dirty="0"/>
              <a:t> </a:t>
            </a:r>
          </a:p>
          <a:p>
            <a:pPr>
              <a:lnSpc>
                <a:spcPct val="100000"/>
              </a:lnSpc>
              <a:spcBef>
                <a:spcPts val="600"/>
              </a:spcBef>
            </a:pPr>
            <a:r>
              <a:rPr lang="de-DE" sz="1400" dirty="0"/>
              <a:t>Dt. Gesellschaft für Hochschuldidaktik (</a:t>
            </a:r>
            <a:r>
              <a:rPr lang="de-DE" sz="1400" dirty="0" err="1"/>
              <a:t>dghd</a:t>
            </a:r>
            <a:r>
              <a:rPr lang="de-DE" sz="1400" dirty="0"/>
              <a:t>) (2023). </a:t>
            </a:r>
            <a:r>
              <a:rPr lang="de-DE" sz="1400" dirty="0" err="1"/>
              <a:t>dghd</a:t>
            </a:r>
            <a:r>
              <a:rPr lang="de-DE" sz="1400" dirty="0"/>
              <a:t>-Themenreihe KI in der Hochschullehre. </a:t>
            </a:r>
            <a:r>
              <a:rPr lang="de-DE" sz="1400" dirty="0">
                <a:hlinkClick r:id="rId4"/>
              </a:rPr>
              <a:t>https://www.dghd.de/praxis/veranstaltungskalender/dghd-themenreihe-ki-in-der-hochschullehre/</a:t>
            </a:r>
            <a:r>
              <a:rPr lang="de-DE" sz="1400" dirty="0"/>
              <a:t> </a:t>
            </a:r>
          </a:p>
          <a:p>
            <a:pPr>
              <a:lnSpc>
                <a:spcPct val="100000"/>
              </a:lnSpc>
              <a:spcBef>
                <a:spcPts val="600"/>
              </a:spcBef>
            </a:pPr>
            <a:endParaRPr lang="de-DE" sz="1400" dirty="0"/>
          </a:p>
          <a:p>
            <a:pPr marL="0" indent="0">
              <a:lnSpc>
                <a:spcPct val="100000"/>
              </a:lnSpc>
              <a:spcBef>
                <a:spcPts val="600"/>
              </a:spcBef>
              <a:buNone/>
            </a:pPr>
            <a:r>
              <a:rPr lang="de-DE" sz="1400" b="1" dirty="0"/>
              <a:t>    Weitere eingeflossene Quellen:</a:t>
            </a:r>
          </a:p>
          <a:p>
            <a:pPr>
              <a:lnSpc>
                <a:spcPct val="100000"/>
              </a:lnSpc>
              <a:spcBef>
                <a:spcPts val="600"/>
              </a:spcBef>
            </a:pPr>
            <a:r>
              <a:rPr lang="de-DE" sz="1400" dirty="0"/>
              <a:t>Berliner Zentrum für Hochschullehre, c/o TU Berlin (2023). Mit künstlicher Intelligenz die Hochschullehre neu gestalten. </a:t>
            </a:r>
            <a:r>
              <a:rPr lang="de-DE" sz="1400" dirty="0">
                <a:hlinkClick r:id="rId5"/>
              </a:rPr>
              <a:t>https://www.tu.berlin/bzhl/ressourcen-fuer-ihre-lehre/ressourcen-nach-themenbereichen/ki-in-der-hochschullehre</a:t>
            </a:r>
            <a:r>
              <a:rPr lang="de-DE" sz="1400" dirty="0"/>
              <a:t> </a:t>
            </a:r>
          </a:p>
          <a:p>
            <a:pPr>
              <a:lnSpc>
                <a:spcPct val="100000"/>
              </a:lnSpc>
              <a:spcBef>
                <a:spcPts val="600"/>
              </a:spcBef>
            </a:pPr>
            <a:r>
              <a:rPr lang="de-DE" sz="1400" dirty="0"/>
              <a:t>Buck, Limburg (2023): Wissenschaftliches Arbeiten und Wissenschaftssozialisation unter Bedingungen von KI-Sprachtools. Online-Vortrag im Rahmen der </a:t>
            </a:r>
            <a:r>
              <a:rPr lang="de-DE" sz="1400" dirty="0" err="1"/>
              <a:t>dghd</a:t>
            </a:r>
            <a:r>
              <a:rPr lang="de-DE" sz="1400" dirty="0"/>
              <a:t>-KI-Reihe am 14.06.23. </a:t>
            </a:r>
            <a:r>
              <a:rPr lang="de-DE" sz="1400" dirty="0">
                <a:hlinkClick r:id="rId6"/>
              </a:rPr>
              <a:t>https://www.youtube.com/watch?v=C2ul1ZZPocA&amp;t=1s</a:t>
            </a:r>
            <a:r>
              <a:rPr lang="de-DE" sz="1400" dirty="0"/>
              <a:t> </a:t>
            </a:r>
          </a:p>
          <a:p>
            <a:pPr>
              <a:lnSpc>
                <a:spcPct val="100000"/>
              </a:lnSpc>
              <a:spcBef>
                <a:spcPts val="600"/>
              </a:spcBef>
            </a:pPr>
            <a:r>
              <a:rPr lang="de-DE" sz="1400" dirty="0"/>
              <a:t>Buck, I., Limburg, A. (2023): Framework für eine zukunftsfähige Lehr- und Prüfungspraxis: Hochschulbildung vor dem Hintergrund von Natural Language Processing (KI-Schreibtools). </a:t>
            </a:r>
            <a:r>
              <a:rPr lang="de-DE" sz="1400" i="1" dirty="0"/>
              <a:t>die hochschullehre</a:t>
            </a:r>
            <a:r>
              <a:rPr lang="de-DE" sz="1400" dirty="0"/>
              <a:t>, Jahrgang 9/2023. DOI:</a:t>
            </a:r>
            <a:r>
              <a:rPr lang="de-DE" sz="1400" dirty="0">
                <a:hlinkClick r:id="rId7"/>
              </a:rPr>
              <a:t> 10.3278/HSL2306W</a:t>
            </a:r>
            <a:r>
              <a:rPr lang="de-DE" sz="1400" dirty="0"/>
              <a:t>.</a:t>
            </a:r>
          </a:p>
          <a:p>
            <a:pPr>
              <a:lnSpc>
                <a:spcPct val="100000"/>
              </a:lnSpc>
              <a:spcBef>
                <a:spcPts val="600"/>
              </a:spcBef>
            </a:pPr>
            <a:r>
              <a:rPr lang="de-DE" sz="1400" dirty="0" err="1"/>
              <a:t>dghd</a:t>
            </a:r>
            <a:r>
              <a:rPr lang="de-DE" sz="1400" dirty="0"/>
              <a:t> AG Psychologie und Lehr-Lern-Forschung (2022). </a:t>
            </a:r>
            <a:r>
              <a:rPr lang="de-DE" sz="1400" dirty="0">
                <a:hlinkClick r:id="rId8"/>
              </a:rPr>
              <a:t>https://www.dghd.de/community/arbeitsgruppen/ag-psychologie-und-lehr-lern-forschung/</a:t>
            </a:r>
            <a:r>
              <a:rPr lang="de-DE" sz="1400" dirty="0"/>
              <a:t> </a:t>
            </a:r>
          </a:p>
          <a:p>
            <a:pPr>
              <a:lnSpc>
                <a:spcPct val="100000"/>
              </a:lnSpc>
              <a:spcBef>
                <a:spcPts val="600"/>
              </a:spcBef>
            </a:pPr>
            <a:r>
              <a:rPr lang="de-DE" sz="1400" dirty="0"/>
              <a:t>Limburg, A., Salden, P., </a:t>
            </a:r>
            <a:r>
              <a:rPr lang="de-DE" sz="1400" dirty="0" err="1"/>
              <a:t>Mundorf</a:t>
            </a:r>
            <a:r>
              <a:rPr lang="de-DE" sz="1400" dirty="0"/>
              <a:t>, M., &amp; </a:t>
            </a:r>
            <a:r>
              <a:rPr lang="de-DE" sz="1400" dirty="0" err="1"/>
              <a:t>Weßels</a:t>
            </a:r>
            <a:r>
              <a:rPr lang="de-DE" sz="1400" dirty="0"/>
              <a:t>, D. (2022). </a:t>
            </a:r>
            <a:r>
              <a:rPr lang="de-DE" sz="1400" dirty="0" err="1"/>
              <a:t>Plagiarismus</a:t>
            </a:r>
            <a:r>
              <a:rPr lang="de-DE" sz="1400" dirty="0"/>
              <a:t> in Zeiten Künstlicher Intelligenz. </a:t>
            </a:r>
            <a:r>
              <a:rPr lang="de-DE" sz="1400" i="1" dirty="0"/>
              <a:t>Zeitschrift für Hochschulentwicklung</a:t>
            </a:r>
            <a:r>
              <a:rPr lang="de-DE" sz="1400" dirty="0"/>
              <a:t>, </a:t>
            </a:r>
            <a:r>
              <a:rPr lang="de-DE" sz="1400" i="1" dirty="0"/>
              <a:t>17</a:t>
            </a:r>
            <a:r>
              <a:rPr lang="de-DE" sz="1400" dirty="0"/>
              <a:t>(3), 91–106. </a:t>
            </a:r>
            <a:r>
              <a:rPr lang="de-DE" sz="1400" dirty="0">
                <a:hlinkClick r:id="rId9"/>
              </a:rPr>
              <a:t>https://doi.org/10.3217/zfhe-17-03/06</a:t>
            </a:r>
            <a:r>
              <a:rPr lang="de-DE" sz="1400" dirty="0"/>
              <a:t> </a:t>
            </a:r>
          </a:p>
          <a:p>
            <a:endParaRPr lang="de-DE" sz="1200" dirty="0"/>
          </a:p>
          <a:p>
            <a:endParaRPr lang="de-DE" sz="1200" dirty="0"/>
          </a:p>
        </p:txBody>
      </p:sp>
      <p:sp>
        <p:nvSpPr>
          <p:cNvPr id="6" name="Foliennummernplatzhalter 5"/>
          <p:cNvSpPr>
            <a:spLocks noGrp="1"/>
          </p:cNvSpPr>
          <p:nvPr>
            <p:ph type="sldNum" sz="quarter" idx="4"/>
          </p:nvPr>
        </p:nvSpPr>
        <p:spPr/>
        <p:txBody>
          <a:bodyPr/>
          <a:lstStyle/>
          <a:p>
            <a:fld id="{1625AFE3-7551-B243-96DE-EA670EA74CAB}" type="slidenum">
              <a:rPr lang="de-DE" smtClean="0"/>
              <a:pPr/>
              <a:t>16</a:t>
            </a:fld>
            <a:endParaRPr lang="de-DE"/>
          </a:p>
        </p:txBody>
      </p:sp>
      <p:sp>
        <p:nvSpPr>
          <p:cNvPr id="7"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296686"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173287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9842"/>
            <a:ext cx="10515600" cy="1325563"/>
          </a:xfrm>
        </p:spPr>
        <p:txBody>
          <a:bodyPr/>
          <a:lstStyle/>
          <a:p>
            <a:r>
              <a:rPr lang="de-DE" dirty="0"/>
              <a:t>Quellen</a:t>
            </a:r>
          </a:p>
        </p:txBody>
      </p:sp>
      <p:sp>
        <p:nvSpPr>
          <p:cNvPr id="3" name="Inhaltsplatzhalter 2"/>
          <p:cNvSpPr>
            <a:spLocks noGrp="1"/>
          </p:cNvSpPr>
          <p:nvPr>
            <p:ph idx="1"/>
          </p:nvPr>
        </p:nvSpPr>
        <p:spPr>
          <a:xfrm>
            <a:off x="680546" y="1087120"/>
            <a:ext cx="10515600" cy="4642803"/>
          </a:xfrm>
        </p:spPr>
        <p:txBody>
          <a:bodyPr>
            <a:noAutofit/>
          </a:bodyPr>
          <a:lstStyle/>
          <a:p>
            <a:pPr>
              <a:lnSpc>
                <a:spcPct val="120000"/>
              </a:lnSpc>
              <a:spcBef>
                <a:spcPts val="600"/>
              </a:spcBef>
            </a:pPr>
            <a:r>
              <a:rPr lang="de-DE" sz="1400" dirty="0" err="1"/>
              <a:t>Lordick</a:t>
            </a:r>
            <a:r>
              <a:rPr lang="de-DE" sz="1400" dirty="0"/>
              <a:t>, N., Philipp, J.:(2023) Kompetenzorientiertes Prüfen im Zeitalter von KI Schreibtools, </a:t>
            </a:r>
            <a:r>
              <a:rPr lang="de-DE" sz="1400" dirty="0">
                <a:hlinkClick r:id="rId2"/>
              </a:rPr>
              <a:t>https://www.youtube.com/watch?v=1iWAoP_AYXY&amp;t=161s</a:t>
            </a:r>
            <a:r>
              <a:rPr lang="de-DE" sz="1400" dirty="0"/>
              <a:t>  </a:t>
            </a:r>
          </a:p>
          <a:p>
            <a:pPr>
              <a:lnSpc>
                <a:spcPct val="120000"/>
              </a:lnSpc>
              <a:spcBef>
                <a:spcPts val="600"/>
              </a:spcBef>
            </a:pPr>
            <a:r>
              <a:rPr lang="de-DE" sz="1400" dirty="0"/>
              <a:t>HS Rhein/Main. Servicestelle Didaktik und digitale Lehre (2023). Eigenständigkeitserklärung. </a:t>
            </a:r>
            <a:r>
              <a:rPr lang="de-DE" sz="1400" dirty="0">
                <a:hlinkClick r:id="rId3"/>
              </a:rPr>
              <a:t>https://www.hs-rm.de/fileadmin/Home/Services/Didaktik_und_Digitale_Lehre/Eigenstaendigkeitserklaerung_HSRM_6_23.pdf</a:t>
            </a:r>
            <a:r>
              <a:rPr lang="de-DE" sz="1400" dirty="0"/>
              <a:t> </a:t>
            </a:r>
          </a:p>
          <a:p>
            <a:pPr>
              <a:lnSpc>
                <a:spcPct val="120000"/>
              </a:lnSpc>
              <a:spcBef>
                <a:spcPts val="600"/>
              </a:spcBef>
            </a:pPr>
            <a:r>
              <a:rPr lang="de-DE" sz="1400" dirty="0"/>
              <a:t>Ruhr-Universität Bochum. Gesprächsforum digitales Lehren (2023). KI – An Tools abgeben oder selber können? Mit Petra Gehring und Martina Mörth. </a:t>
            </a:r>
            <a:r>
              <a:rPr lang="de-DE" sz="1400" dirty="0">
                <a:hlinkClick r:id="rId4"/>
              </a:rPr>
              <a:t>https://gefodl.blogs.ruhr-uni-bochum.de/kiabse/</a:t>
            </a:r>
            <a:r>
              <a:rPr lang="de-DE" sz="1400" dirty="0"/>
              <a:t>. Aufzeichnung unter </a:t>
            </a:r>
            <a:r>
              <a:rPr lang="de-DE" sz="1400" dirty="0">
                <a:hlinkClick r:id="rId5"/>
              </a:rPr>
              <a:t>https://www.youtube.com/watch?v=69faqHMtYIM&amp;t=274s</a:t>
            </a:r>
            <a:r>
              <a:rPr lang="de-DE" sz="1400" dirty="0"/>
              <a:t>   </a:t>
            </a:r>
          </a:p>
          <a:p>
            <a:pPr>
              <a:lnSpc>
                <a:spcPct val="120000"/>
              </a:lnSpc>
              <a:spcBef>
                <a:spcPts val="600"/>
              </a:spcBef>
            </a:pPr>
            <a:r>
              <a:rPr lang="de-DE" sz="1400" dirty="0"/>
              <a:t>Salden, P., </a:t>
            </a:r>
            <a:r>
              <a:rPr lang="de-DE" sz="1400" dirty="0" err="1"/>
              <a:t>Leschke</a:t>
            </a:r>
            <a:r>
              <a:rPr lang="de-DE" sz="1400" dirty="0"/>
              <a:t>, J. et al. (2023): Didaktische und rechtliche Perspektiven auf KI-gestütztes Schreiben in der Hochschulbildung. DOI: </a:t>
            </a:r>
            <a:r>
              <a:rPr lang="de-DE" sz="1400" dirty="0">
                <a:hlinkClick r:id="rId6"/>
              </a:rPr>
              <a:t>10.13154/294-9734 </a:t>
            </a:r>
            <a:r>
              <a:rPr lang="de-DE" sz="1400" dirty="0"/>
              <a:t> </a:t>
            </a:r>
          </a:p>
          <a:p>
            <a:pPr>
              <a:lnSpc>
                <a:spcPct val="120000"/>
              </a:lnSpc>
              <a:spcBef>
                <a:spcPts val="600"/>
              </a:spcBef>
            </a:pPr>
            <a:r>
              <a:rPr lang="de-DE" sz="1400" dirty="0"/>
              <a:t>Spannagel, C. (2023). Rules </a:t>
            </a:r>
            <a:r>
              <a:rPr lang="de-DE" sz="1400" dirty="0" err="1"/>
              <a:t>for</a:t>
            </a:r>
            <a:r>
              <a:rPr lang="de-DE" sz="1400" dirty="0"/>
              <a:t> Tools. </a:t>
            </a:r>
            <a:r>
              <a:rPr lang="de-DE" sz="1400" dirty="0">
                <a:hlinkClick r:id="rId7"/>
              </a:rPr>
              <a:t>https://csp.uber.space/phhd/rulesfortools.pdf</a:t>
            </a:r>
            <a:r>
              <a:rPr lang="de-DE" sz="1400" dirty="0"/>
              <a:t> </a:t>
            </a:r>
          </a:p>
          <a:p>
            <a:pPr>
              <a:lnSpc>
                <a:spcPct val="120000"/>
              </a:lnSpc>
              <a:spcBef>
                <a:spcPts val="600"/>
              </a:spcBef>
            </a:pPr>
            <a:r>
              <a:rPr lang="de-DE" sz="1400" dirty="0"/>
              <a:t>Spannagel, C. (2023). ChatGPT als kognitives Werkzeug – Wie können wir bei Studierenden den Erwerb von ‚</a:t>
            </a:r>
            <a:r>
              <a:rPr lang="de-DE" sz="1400" dirty="0" err="1"/>
              <a:t>higher</a:t>
            </a:r>
            <a:r>
              <a:rPr lang="de-DE" sz="1400" dirty="0"/>
              <a:t> </a:t>
            </a:r>
            <a:r>
              <a:rPr lang="de-DE" sz="1400" dirty="0" err="1"/>
              <a:t>order</a:t>
            </a:r>
            <a:r>
              <a:rPr lang="de-DE" sz="1400" dirty="0"/>
              <a:t> </a:t>
            </a:r>
            <a:r>
              <a:rPr lang="de-DE" sz="1400" dirty="0" err="1"/>
              <a:t>skills</a:t>
            </a:r>
            <a:r>
              <a:rPr lang="de-DE" sz="1400" dirty="0"/>
              <a:t>‘ fördern? Online-Vortrag im Rahmen der </a:t>
            </a:r>
            <a:r>
              <a:rPr lang="de-DE" sz="1400" dirty="0" err="1"/>
              <a:t>dghd</a:t>
            </a:r>
            <a:r>
              <a:rPr lang="de-DE" sz="1400" dirty="0"/>
              <a:t>-KI-Reihe am 13.03.23 </a:t>
            </a:r>
            <a:r>
              <a:rPr lang="de-DE" sz="1400" dirty="0">
                <a:hlinkClick r:id="rId8"/>
              </a:rPr>
              <a:t>https://www.youtube.com/watch?v=J9W2Pd9GnpQ</a:t>
            </a:r>
            <a:r>
              <a:rPr lang="de-DE" sz="1400" dirty="0"/>
              <a:t> </a:t>
            </a:r>
          </a:p>
          <a:p>
            <a:pPr>
              <a:lnSpc>
                <a:spcPct val="120000"/>
              </a:lnSpc>
              <a:spcBef>
                <a:spcPts val="600"/>
              </a:spcBef>
            </a:pPr>
            <a:r>
              <a:rPr lang="de-DE" sz="1400" dirty="0"/>
              <a:t>Stabsstelle IT-Recht der bayerischen staatlichen Universitäten und Hochschulen (2023). Prüfungsrechtliche Fragen zu ChatGPT. </a:t>
            </a:r>
            <a:r>
              <a:rPr lang="de-DE" sz="1400" dirty="0">
                <a:hlinkClick r:id="rId9"/>
              </a:rPr>
              <a:t>https://www.rz.uni-wuerzburg.de/fileadmin/42010000/2023/ChatGPT_und_Pruefungsrecht.pdf</a:t>
            </a:r>
            <a:r>
              <a:rPr lang="de-DE" sz="1400" dirty="0"/>
              <a:t> </a:t>
            </a:r>
          </a:p>
          <a:p>
            <a:pPr>
              <a:lnSpc>
                <a:spcPct val="120000"/>
              </a:lnSpc>
              <a:spcBef>
                <a:spcPts val="600"/>
              </a:spcBef>
            </a:pPr>
            <a:r>
              <a:rPr lang="en-US" sz="1400" dirty="0"/>
              <a:t>UNESCO International Institute for Higher Education in Latin America and the Caribbean (2023). ChatGPT and artificial intelligence in higher education: quick start guide. </a:t>
            </a:r>
            <a:r>
              <a:rPr lang="en-US" sz="1400" dirty="0">
                <a:hlinkClick r:id="rId10"/>
              </a:rPr>
              <a:t>https://unesdoc.unesco.org/ark:/48223/pf0000385146.locale=en</a:t>
            </a:r>
            <a:r>
              <a:rPr lang="en-US" sz="1400" dirty="0"/>
              <a:t> </a:t>
            </a:r>
            <a:endParaRPr lang="de-DE" sz="1400" dirty="0"/>
          </a:p>
          <a:p>
            <a:endParaRPr lang="de-DE" sz="1400" dirty="0"/>
          </a:p>
          <a:p>
            <a:endParaRPr lang="de-DE" sz="1400" dirty="0"/>
          </a:p>
        </p:txBody>
      </p:sp>
      <p:sp>
        <p:nvSpPr>
          <p:cNvPr id="6" name="Foliennummernplatzhalter 5"/>
          <p:cNvSpPr>
            <a:spLocks noGrp="1"/>
          </p:cNvSpPr>
          <p:nvPr>
            <p:ph type="sldNum" sz="quarter" idx="4"/>
          </p:nvPr>
        </p:nvSpPr>
        <p:spPr/>
        <p:txBody>
          <a:bodyPr/>
          <a:lstStyle/>
          <a:p>
            <a:fld id="{1625AFE3-7551-B243-96DE-EA670EA74CAB}" type="slidenum">
              <a:rPr lang="de-DE" smtClean="0"/>
              <a:pPr/>
              <a:t>17</a:t>
            </a:fld>
            <a:endParaRPr lang="de-DE"/>
          </a:p>
        </p:txBody>
      </p:sp>
      <p:sp>
        <p:nvSpPr>
          <p:cNvPr id="7"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175501" y="6436291"/>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160082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Kontakt</a:t>
            </a:r>
          </a:p>
        </p:txBody>
      </p:sp>
      <p:sp>
        <p:nvSpPr>
          <p:cNvPr id="3" name="Inhaltsplatzhalter 2"/>
          <p:cNvSpPr>
            <a:spLocks noGrp="1"/>
          </p:cNvSpPr>
          <p:nvPr>
            <p:ph sz="half" idx="2"/>
          </p:nvPr>
        </p:nvSpPr>
        <p:spPr>
          <a:xfrm>
            <a:off x="6494353" y="1633704"/>
            <a:ext cx="5157787" cy="3684588"/>
          </a:xfrm>
        </p:spPr>
        <p:txBody>
          <a:bodyPr>
            <a:normAutofit/>
          </a:bodyPr>
          <a:lstStyle/>
          <a:p>
            <a:pPr marL="0" indent="0">
              <a:buNone/>
            </a:pPr>
            <a:r>
              <a:rPr lang="de-DE" dirty="0"/>
              <a:t>Dr. Annette Glathe</a:t>
            </a:r>
          </a:p>
          <a:p>
            <a:pPr marL="0" indent="0">
              <a:buNone/>
            </a:pPr>
            <a:r>
              <a:rPr lang="de-DE" dirty="0"/>
              <a:t>Leitung des Arbeitsbereichs Hochschuldidaktische Weiterbildung und Beratung</a:t>
            </a:r>
          </a:p>
          <a:p>
            <a:pPr marL="0" indent="0">
              <a:buNone/>
            </a:pPr>
            <a:r>
              <a:rPr lang="de-DE" dirty="0"/>
              <a:t>Hochschuldidaktische Arbeitsstelle (HDA)</a:t>
            </a:r>
          </a:p>
          <a:p>
            <a:pPr marL="0" indent="0">
              <a:buNone/>
            </a:pPr>
            <a:r>
              <a:rPr lang="de-DE" dirty="0"/>
              <a:t>Technische Universität Darmstadt</a:t>
            </a:r>
          </a:p>
          <a:p>
            <a:pPr marL="0" indent="0">
              <a:buNone/>
            </a:pPr>
            <a:r>
              <a:rPr lang="de-DE" dirty="0"/>
              <a:t>E-Mail: </a:t>
            </a:r>
            <a:r>
              <a:rPr lang="de-DE" u="sng" dirty="0">
                <a:hlinkClick r:id="rId2"/>
              </a:rPr>
              <a:t>annette.glathe@tu-darmstadt.de</a:t>
            </a:r>
            <a:r>
              <a:rPr lang="de-DE" dirty="0"/>
              <a:t> </a:t>
            </a:r>
          </a:p>
          <a:p>
            <a:pPr marL="0" indent="0">
              <a:buNone/>
            </a:pPr>
            <a:r>
              <a:rPr lang="de-DE" dirty="0"/>
              <a:t>Web: </a:t>
            </a:r>
            <a:r>
              <a:rPr lang="de-DE" u="sng" dirty="0"/>
              <a:t>https://www.hda.tu-darmstadt.de</a:t>
            </a:r>
            <a:endParaRPr lang="de-DE" dirty="0"/>
          </a:p>
        </p:txBody>
      </p:sp>
      <p:sp>
        <p:nvSpPr>
          <p:cNvPr id="8" name="Inhaltsplatzhalter 7"/>
          <p:cNvSpPr>
            <a:spLocks noGrp="1"/>
          </p:cNvSpPr>
          <p:nvPr>
            <p:ph sz="quarter" idx="4"/>
          </p:nvPr>
        </p:nvSpPr>
        <p:spPr>
          <a:xfrm>
            <a:off x="914400" y="1636659"/>
            <a:ext cx="5183188" cy="3684588"/>
          </a:xfrm>
        </p:spPr>
        <p:txBody>
          <a:bodyPr/>
          <a:lstStyle/>
          <a:p>
            <a:pPr marL="0" indent="0">
              <a:buNone/>
            </a:pPr>
            <a:r>
              <a:rPr lang="de-DE" dirty="0"/>
              <a:t>Martina Mörth, Dipl.-Psych.</a:t>
            </a:r>
          </a:p>
          <a:p>
            <a:pPr marL="0" indent="0">
              <a:buNone/>
            </a:pPr>
            <a:r>
              <a:rPr lang="de-DE" dirty="0"/>
              <a:t>Leitung und Geschäftsführung des Berliner Zentrums für Hochschullehre</a:t>
            </a:r>
          </a:p>
          <a:p>
            <a:pPr marL="0" indent="0">
              <a:buNone/>
            </a:pPr>
            <a:r>
              <a:rPr lang="de-DE" dirty="0" smtClean="0"/>
              <a:t>c/o TU </a:t>
            </a:r>
            <a:r>
              <a:rPr lang="de-DE" dirty="0"/>
              <a:t>Berlin</a:t>
            </a:r>
          </a:p>
          <a:p>
            <a:pPr marL="0" indent="0">
              <a:buNone/>
            </a:pPr>
            <a:r>
              <a:rPr lang="de-DE" dirty="0"/>
              <a:t>E-Mail: </a:t>
            </a:r>
            <a:r>
              <a:rPr lang="de-DE" dirty="0">
                <a:hlinkClick r:id="rId3"/>
              </a:rPr>
              <a:t>Martina.moerth@tu-berlin.de</a:t>
            </a:r>
            <a:endParaRPr lang="de-DE" dirty="0"/>
          </a:p>
          <a:p>
            <a:pPr marL="0" indent="0">
              <a:buNone/>
            </a:pPr>
            <a:r>
              <a:rPr lang="de-DE" dirty="0"/>
              <a:t>Web: https://www.tu.berlin/bzhl</a:t>
            </a:r>
          </a:p>
        </p:txBody>
      </p:sp>
      <p:sp>
        <p:nvSpPr>
          <p:cNvPr id="5" name="Foliennummernplatzhalter 4"/>
          <p:cNvSpPr>
            <a:spLocks noGrp="1"/>
          </p:cNvSpPr>
          <p:nvPr>
            <p:ph type="sldNum" sz="quarter" idx="12"/>
          </p:nvPr>
        </p:nvSpPr>
        <p:spPr/>
        <p:txBody>
          <a:bodyPr/>
          <a:lstStyle/>
          <a:p>
            <a:fld id="{1625AFE3-7551-B243-96DE-EA670EA74CAB}" type="slidenum">
              <a:rPr lang="de-DE" smtClean="0"/>
              <a:pPr/>
              <a:t>18</a:t>
            </a:fld>
            <a:endParaRPr lang="de-DE" dirty="0"/>
          </a:p>
        </p:txBody>
      </p:sp>
    </p:spTree>
    <p:extLst>
      <p:ext uri="{BB962C8B-B14F-4D97-AF65-F5344CB8AC3E}">
        <p14:creationId xmlns:p14="http://schemas.microsoft.com/office/powerpoint/2010/main" val="42895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2</a:t>
            </a:fld>
            <a:endParaRPr lang="de-DE" dirty="0"/>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4294967295"/>
          </p:nvPr>
        </p:nvSpPr>
        <p:spPr>
          <a:xfrm>
            <a:off x="966952" y="1772416"/>
            <a:ext cx="10515600" cy="2242536"/>
          </a:xfrm>
        </p:spPr>
        <p:txBody>
          <a:bodyPr>
            <a:normAutofit/>
          </a:bodyPr>
          <a:lstStyle/>
          <a:p>
            <a:pPr marL="0" indent="0" algn="ctr">
              <a:buNone/>
              <a:defRPr/>
            </a:pPr>
            <a:r>
              <a:rPr lang="de-DE" sz="3200" dirty="0"/>
              <a:t>Die „Freiheit der Lehre“ (Art. 5 Abs. 3 GG) erlaubt es den Lehrenden, selbst zu entscheiden, welche Hilfsmittel sie erlauben oder verbieten wollen.</a:t>
            </a: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Tree>
    <p:extLst>
      <p:ext uri="{BB962C8B-B14F-4D97-AF65-F5344CB8AC3E}">
        <p14:creationId xmlns:p14="http://schemas.microsoft.com/office/powerpoint/2010/main" val="145184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287211" y="721797"/>
            <a:ext cx="11440428" cy="4946317"/>
          </a:xfrm>
        </p:spPr>
        <p:txBody>
          <a:bodyPr vert="horz" lIns="91438" tIns="45720" rIns="91438" bIns="45720" rtlCol="0" anchor="t">
            <a:noAutofit/>
          </a:bodyPr>
          <a:lstStyle/>
          <a:p>
            <a:pPr marL="0" indent="0" algn="ctr">
              <a:buNone/>
              <a:defRPr/>
            </a:pPr>
            <a:endParaRPr lang="de-DE" sz="3200" dirty="0"/>
          </a:p>
          <a:p>
            <a:pPr marL="0" indent="0" algn="ctr">
              <a:buNone/>
              <a:defRPr/>
            </a:pPr>
            <a:r>
              <a:rPr lang="de-DE" sz="3200" dirty="0"/>
              <a:t>Eigenständigkeitserklärungen sollten </a:t>
            </a:r>
          </a:p>
          <a:p>
            <a:pPr marL="0" indent="0" algn="ctr">
              <a:buNone/>
              <a:defRPr/>
            </a:pPr>
            <a:r>
              <a:rPr lang="de-DE" sz="3200" dirty="0"/>
              <a:t>dem jeweiligen Lernziel angepasst werden. </a:t>
            </a:r>
            <a:br>
              <a:rPr lang="de-DE" sz="3200" dirty="0"/>
            </a:br>
            <a:endParaRPr lang="de-DE" sz="3200" dirty="0"/>
          </a:p>
          <a:p>
            <a:pPr marL="0" indent="0" algn="ctr">
              <a:buNone/>
              <a:defRPr/>
            </a:pPr>
            <a:r>
              <a:rPr lang="de-DE" sz="3200" dirty="0"/>
              <a:t>Deshalb ist eine generelle Festlegung</a:t>
            </a:r>
          </a:p>
          <a:p>
            <a:pPr marL="0" indent="0" algn="ctr">
              <a:buNone/>
              <a:defRPr/>
            </a:pPr>
            <a:r>
              <a:rPr lang="de-DE" sz="3200" dirty="0"/>
              <a:t> in Prüfungsordnungen nicht sinnvoll.</a:t>
            </a:r>
          </a:p>
          <a:p>
            <a:pPr marL="0" indent="0" algn="ctr">
              <a:buNone/>
              <a:defRPr/>
            </a:pPr>
            <a:endParaRPr lang="de-DE" sz="2800" dirty="0"/>
          </a:p>
          <a:p>
            <a:pPr marL="0" indent="0" algn="ctr">
              <a:buNone/>
              <a:defRPr/>
            </a:pPr>
            <a:endParaRPr lang="de-DE" sz="2800" dirty="0"/>
          </a:p>
          <a:p>
            <a:pPr marL="0" indent="0" algn="ctr">
              <a:buNone/>
              <a:defRPr/>
            </a:pPr>
            <a:endParaRPr lang="de-DE" sz="2800" dirty="0"/>
          </a:p>
          <a:p>
            <a:pPr marL="0" indent="0" algn="ctr">
              <a:buNone/>
              <a:defRPr/>
            </a:pPr>
            <a:endParaRPr lang="de-DE" sz="3375" dirty="0"/>
          </a:p>
          <a:p>
            <a:pPr marL="0" indent="0" algn="ctr">
              <a:buNone/>
              <a:defRPr/>
            </a:pPr>
            <a:endParaRPr lang="de-DE" sz="3375" dirty="0"/>
          </a:p>
          <a:p>
            <a:pPr marL="0" indent="0">
              <a:buNone/>
              <a:defRPr/>
            </a:pPr>
            <a:endParaRPr lang="de-DE" sz="1800" dirty="0"/>
          </a:p>
        </p:txBody>
      </p:sp>
      <p:sp>
        <p:nvSpPr>
          <p:cNvPr id="5" name="Foliennummernplatzhalter 5">
            <a:extLst>
              <a:ext uri="{FF2B5EF4-FFF2-40B4-BE49-F238E27FC236}">
                <a16:creationId xmlns:a16="http://schemas.microsoft.com/office/drawing/2014/main" id="{A6C081B0-5BEC-B513-C1D3-87404B640378}"/>
              </a:ext>
            </a:extLst>
          </p:cNvPr>
          <p:cNvSpPr>
            <a:spLocks noGrp="1"/>
          </p:cNvSpPr>
          <p:nvPr>
            <p:ph type="sldNum" sz="quarter" idx="4294967295"/>
          </p:nvPr>
        </p:nvSpPr>
        <p:spPr>
          <a:xfrm>
            <a:off x="8610600" y="6440499"/>
            <a:ext cx="2743200" cy="365125"/>
          </a:xfrm>
          <a:prstGeom prst="rect">
            <a:avLst/>
          </a:prstGeom>
        </p:spPr>
        <p:txBody>
          <a:bodyPr/>
          <a:lstStyle/>
          <a:p>
            <a:fld id="{1625AFE3-7551-B243-96DE-EA670EA74CAB}" type="slidenum">
              <a:rPr lang="de-DE" smtClean="0"/>
              <a:pPr/>
              <a:t>3</a:t>
            </a:fld>
            <a:endParaRPr lang="de-DE"/>
          </a:p>
        </p:txBody>
      </p:sp>
      <p:sp>
        <p:nvSpPr>
          <p:cNvPr id="2" name="Datumsplatzhalter 3">
            <a:extLst>
              <a:ext uri="{FF2B5EF4-FFF2-40B4-BE49-F238E27FC236}">
                <a16:creationId xmlns:a16="http://schemas.microsoft.com/office/drawing/2014/main" id="{8B6A15D8-DD88-D902-E119-47DCC2AFDFCA}"/>
              </a:ext>
            </a:extLst>
          </p:cNvPr>
          <p:cNvSpPr>
            <a:spLocks noGrp="1"/>
          </p:cNvSpPr>
          <p:nvPr>
            <p:ph type="dt" sz="half" idx="2"/>
          </p:nvPr>
        </p:nvSpPr>
        <p:spPr>
          <a:xfrm>
            <a:off x="1153466" y="6620957"/>
            <a:ext cx="2928805" cy="369333"/>
          </a:xfrm>
        </p:spPr>
        <p:txBody>
          <a:bodyPr/>
          <a:lstStyle/>
          <a:p>
            <a:r>
              <a:rPr lang="de-DE" dirty="0"/>
              <a:t>15.08.23,</a:t>
            </a:r>
          </a:p>
          <a:p>
            <a:r>
              <a:rPr lang="de-DE" dirty="0"/>
              <a:t>Glathe, A., Hansen, J., Mörth, M., Riedel, A.</a:t>
            </a:r>
          </a:p>
          <a:p>
            <a:r>
              <a:rPr lang="de-DE" dirty="0"/>
              <a:t> </a:t>
            </a:r>
          </a:p>
          <a:p>
            <a:endParaRPr lang="de-DE" dirty="0"/>
          </a:p>
        </p:txBody>
      </p:sp>
    </p:spTree>
    <p:extLst>
      <p:ext uri="{BB962C8B-B14F-4D97-AF65-F5344CB8AC3E}">
        <p14:creationId xmlns:p14="http://schemas.microsoft.com/office/powerpoint/2010/main" val="332720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18DDA-8749-4951-A584-94C389981683}"/>
              </a:ext>
            </a:extLst>
          </p:cNvPr>
          <p:cNvSpPr>
            <a:spLocks noGrp="1"/>
          </p:cNvSpPr>
          <p:nvPr>
            <p:ph type="title"/>
          </p:nvPr>
        </p:nvSpPr>
        <p:spPr/>
        <p:txBody>
          <a:bodyPr>
            <a:noAutofit/>
          </a:bodyPr>
          <a:lstStyle/>
          <a:p>
            <a:r>
              <a:rPr lang="de-DE" dirty="0">
                <a:solidFill>
                  <a:srgbClr val="AC3B4A"/>
                </a:solidFill>
              </a:rPr>
              <a:t>Fokus auf Textbasierte KI-Tools </a:t>
            </a:r>
            <a:r>
              <a:rPr lang="de-DE" dirty="0" smtClean="0">
                <a:solidFill>
                  <a:srgbClr val="AC3B4A"/>
                </a:solidFill>
              </a:rPr>
              <a:t/>
            </a:r>
            <a:br>
              <a:rPr lang="de-DE" dirty="0" smtClean="0">
                <a:solidFill>
                  <a:srgbClr val="AC3B4A"/>
                </a:solidFill>
              </a:rPr>
            </a:br>
            <a:r>
              <a:rPr lang="de-DE" dirty="0" smtClean="0">
                <a:solidFill>
                  <a:srgbClr val="AC3B4A"/>
                </a:solidFill>
              </a:rPr>
              <a:t>für </a:t>
            </a:r>
            <a:r>
              <a:rPr lang="de-DE" dirty="0">
                <a:solidFill>
                  <a:srgbClr val="AC3B4A"/>
                </a:solidFill>
              </a:rPr>
              <a:t>schriftliche Leistungen</a:t>
            </a:r>
          </a:p>
        </p:txBody>
      </p:sp>
      <p:sp>
        <p:nvSpPr>
          <p:cNvPr id="6" name="Foliennummernplatzhalter 5">
            <a:extLst>
              <a:ext uri="{FF2B5EF4-FFF2-40B4-BE49-F238E27FC236}">
                <a16:creationId xmlns:a16="http://schemas.microsoft.com/office/drawing/2014/main" id="{6AD4DBF1-B4A2-41C7-BEB4-BC91FE4E2D0A}"/>
              </a:ext>
            </a:extLst>
          </p:cNvPr>
          <p:cNvSpPr>
            <a:spLocks noGrp="1"/>
          </p:cNvSpPr>
          <p:nvPr>
            <p:ph type="sldNum" sz="quarter" idx="4"/>
          </p:nvPr>
        </p:nvSpPr>
        <p:spPr/>
        <p:txBody>
          <a:bodyPr/>
          <a:lstStyle/>
          <a:p>
            <a:fld id="{DD2F4C09-65E4-4AD7-8D55-83CBD210ED85}" type="slidenum">
              <a:rPr lang="de-DE" smtClean="0"/>
              <a:pPr/>
              <a:t>4</a:t>
            </a:fld>
            <a:endParaRPr lang="de-DE"/>
          </a:p>
        </p:txBody>
      </p:sp>
      <p:sp>
        <p:nvSpPr>
          <p:cNvPr id="3" name="Inhaltsplatzhalter 2">
            <a:extLst>
              <a:ext uri="{FF2B5EF4-FFF2-40B4-BE49-F238E27FC236}">
                <a16:creationId xmlns:a16="http://schemas.microsoft.com/office/drawing/2014/main" id="{3CC25016-59D8-45CF-92CD-661E23721358}"/>
              </a:ext>
            </a:extLst>
          </p:cNvPr>
          <p:cNvSpPr>
            <a:spLocks noGrp="1"/>
          </p:cNvSpPr>
          <p:nvPr>
            <p:ph idx="4294967295"/>
          </p:nvPr>
        </p:nvSpPr>
        <p:spPr>
          <a:xfrm>
            <a:off x="673100" y="1979613"/>
            <a:ext cx="11518900" cy="4500562"/>
          </a:xfrm>
        </p:spPr>
        <p:txBody>
          <a:bodyPr/>
          <a:lstStyle/>
          <a:p>
            <a:pPr marL="0" indent="0">
              <a:buNone/>
            </a:pPr>
            <a:r>
              <a:rPr lang="de-DE" dirty="0"/>
              <a:t>Besonders relevant sind textbasierte KI-Tools für schriftliche Leistungen:</a:t>
            </a:r>
          </a:p>
          <a:p>
            <a:pPr marL="0" indent="0">
              <a:buNone/>
            </a:pPr>
            <a:endParaRPr lang="de-DE" dirty="0"/>
          </a:p>
          <a:p>
            <a:r>
              <a:rPr lang="de-DE" dirty="0"/>
              <a:t>Sprachlich hochwertige Texte können schnell und effizient erstellt werden</a:t>
            </a:r>
          </a:p>
          <a:p>
            <a:r>
              <a:rPr lang="de-DE" dirty="0"/>
              <a:t>vorhandene Texte können effizienter bearbeitet oder automatisiert neue Textsequenzen generiert werden</a:t>
            </a:r>
          </a:p>
          <a:p>
            <a:pPr marL="0" indent="0">
              <a:buNone/>
            </a:pPr>
            <a:r>
              <a:rPr lang="de-DE" dirty="0"/>
              <a:t>KI-gestütztes Schreiben umfasst sowohl die </a:t>
            </a:r>
            <a:r>
              <a:rPr lang="de-DE" i="1" dirty="0"/>
              <a:t>Zusammenfassung vorhandener Texte</a:t>
            </a:r>
            <a:r>
              <a:rPr lang="de-DE" dirty="0"/>
              <a:t> (KI-gestützte Textbearbeitung) als auch das </a:t>
            </a:r>
            <a:r>
              <a:rPr lang="de-DE" i="1" dirty="0"/>
              <a:t>Generieren von neuem Text</a:t>
            </a:r>
            <a:r>
              <a:rPr lang="de-DE" dirty="0"/>
              <a:t> (KI-gestützte Textgenerierung; Weßels &amp; Gottschalk, 2023)</a:t>
            </a:r>
          </a:p>
          <a:p>
            <a:endParaRPr lang="de-DE" dirty="0"/>
          </a:p>
        </p:txBody>
      </p:sp>
      <p:sp>
        <p:nvSpPr>
          <p:cNvPr id="4" name="Datumsplatzhalter 3">
            <a:extLst>
              <a:ext uri="{FF2B5EF4-FFF2-40B4-BE49-F238E27FC236}">
                <a16:creationId xmlns:a16="http://schemas.microsoft.com/office/drawing/2014/main" id="{913AEDE2-A25B-4DE6-9285-5DA5B45F8D67}"/>
              </a:ext>
            </a:extLst>
          </p:cNvPr>
          <p:cNvSpPr>
            <a:spLocks noGrp="1"/>
          </p:cNvSpPr>
          <p:nvPr>
            <p:ph type="dt" sz="half" idx="4294967295"/>
          </p:nvPr>
        </p:nvSpPr>
        <p:spPr>
          <a:xfrm>
            <a:off x="0" y="6399213"/>
            <a:ext cx="2695575" cy="406400"/>
          </a:xfrm>
        </p:spPr>
        <p:txBody>
          <a:bodyPr/>
          <a:lstStyle/>
          <a:p>
            <a:fld id="{8D1FA101-7975-4A7A-80DC-A801ED3CCA80}" type="datetime1">
              <a:rPr lang="de-DE" smtClean="0"/>
              <a:t>29.08.2023</a:t>
            </a:fld>
            <a:endParaRPr lang="de-DE" dirty="0"/>
          </a:p>
        </p:txBody>
      </p:sp>
    </p:spTree>
    <p:extLst>
      <p:ext uri="{BB962C8B-B14F-4D97-AF65-F5344CB8AC3E}">
        <p14:creationId xmlns:p14="http://schemas.microsoft.com/office/powerpoint/2010/main" val="323022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Autofit/>
          </a:bodyPr>
          <a:lstStyle/>
          <a:p>
            <a:r>
              <a:rPr lang="de-DE" dirty="0">
                <a:solidFill>
                  <a:srgbClr val="AC3B4A"/>
                </a:solidFill>
              </a:rPr>
              <a:t>Unterschiedliche Eigenständigkeitserklärungen in Abhängigkeit vom jeweiligen Lernziel</a:t>
            </a: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p:txBody>
          <a:bodyPr>
            <a:normAutofit/>
          </a:bodyPr>
          <a:lstStyle/>
          <a:p>
            <a:pPr marL="0" indent="0">
              <a:buNone/>
            </a:pPr>
            <a:r>
              <a:rPr lang="de-DE" dirty="0"/>
              <a:t>In diesem Dokument sind folgende Lernziele und die jeweiligen Eigenständigkeitserklärungen vorgeschlagen. </a:t>
            </a:r>
          </a:p>
          <a:p>
            <a:pPr marL="0" indent="0">
              <a:buNone/>
            </a:pPr>
            <a:r>
              <a:rPr lang="de-DE" sz="2000" dirty="0">
                <a:latin typeface="Arial" panose="020B0604020202020204" pitchFamily="34" charset="0"/>
                <a:cs typeface="Arial" panose="020B0604020202020204" pitchFamily="34" charset="0"/>
              </a:rPr>
              <a:t>1. Fachkompetenz erwerben</a:t>
            </a:r>
          </a:p>
          <a:p>
            <a:pPr marL="0" indent="0">
              <a:buNone/>
            </a:pPr>
            <a:r>
              <a:rPr lang="de-DE" sz="2000" dirty="0">
                <a:latin typeface="Arial" panose="020B0604020202020204" pitchFamily="34" charset="0"/>
                <a:cs typeface="Arial" panose="020B0604020202020204" pitchFamily="34" charset="0"/>
              </a:rPr>
              <a:t>2. Wissenschaftlich Schreiben lernen</a:t>
            </a:r>
          </a:p>
          <a:p>
            <a:pPr marL="0" indent="0">
              <a:buNone/>
            </a:pPr>
            <a:r>
              <a:rPr lang="de-DE" sz="2000" dirty="0">
                <a:latin typeface="Arial" panose="020B0604020202020204" pitchFamily="34" charset="0"/>
                <a:cs typeface="Arial" panose="020B0604020202020204" pitchFamily="34" charset="0"/>
              </a:rPr>
              <a:t>3. KI-Tools einschätzen und mit wissenschaftlichen Methoden vergleichen können</a:t>
            </a:r>
          </a:p>
          <a:p>
            <a:pPr marL="0" indent="0">
              <a:buNone/>
            </a:pPr>
            <a:r>
              <a:rPr lang="de-DE" sz="2000" dirty="0">
                <a:latin typeface="Arial" panose="020B0604020202020204" pitchFamily="34" charset="0"/>
                <a:cs typeface="Arial" panose="020B0604020202020204" pitchFamily="34" charset="0"/>
              </a:rPr>
              <a:t>4. Professionelle Nutzung von KI-Tools beim wissenschaftlichen Arbeiten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dirty="0"/>
              <a:t>Weitere Lernziele, z. B. Programmieren oder Gestaltungsaufgaben mit KI, erfordern entsprechend angepasste Eigenständigkeitserklärungen.</a:t>
            </a: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4" name="Datumsplatzhalter 3">
            <a:extLst>
              <a:ext uri="{FF2B5EF4-FFF2-40B4-BE49-F238E27FC236}">
                <a16:creationId xmlns:a16="http://schemas.microsoft.com/office/drawing/2014/main" id="{2B3F785B-7FD7-4F47-88CA-91249762F403}"/>
              </a:ext>
            </a:extLst>
          </p:cNvPr>
          <p:cNvSpPr>
            <a:spLocks noGrp="1"/>
          </p:cNvSpPr>
          <p:nvPr>
            <p:ph type="dt" sz="half" idx="2"/>
          </p:nvPr>
        </p:nvSpPr>
        <p:spPr>
          <a:xfrm>
            <a:off x="1164484" y="6618853"/>
            <a:ext cx="2928805" cy="369333"/>
          </a:xfrm>
        </p:spPr>
        <p:txBody>
          <a:bodyPr/>
          <a:lstStyle/>
          <a:p>
            <a:r>
              <a:rPr lang="de-DE" dirty="0"/>
              <a:t>15.08.23,</a:t>
            </a:r>
          </a:p>
          <a:p>
            <a:r>
              <a:rPr lang="de-DE" dirty="0"/>
              <a:t>Glathe, A., Hansen, J., Mörth, M., Riedel, A.</a:t>
            </a:r>
          </a:p>
          <a:p>
            <a:r>
              <a:rPr lang="de-DE" dirty="0"/>
              <a:t> </a:t>
            </a:r>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5</a:t>
            </a:fld>
            <a:endParaRPr lang="de-DE" dirty="0"/>
          </a:p>
        </p:txBody>
      </p:sp>
    </p:spTree>
    <p:extLst>
      <p:ext uri="{BB962C8B-B14F-4D97-AF65-F5344CB8AC3E}">
        <p14:creationId xmlns:p14="http://schemas.microsoft.com/office/powerpoint/2010/main" val="356004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Grundlegende Lernziele: Fachkompetenz</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838200" y="1203158"/>
            <a:ext cx="10515600" cy="4751637"/>
          </a:xfrm>
        </p:spPr>
        <p:txBody>
          <a:bodyPr>
            <a:normAutofit/>
          </a:bodyPr>
          <a:lstStyle/>
          <a:p>
            <a:pPr marL="0" indent="0">
              <a:buNone/>
              <a:defRPr/>
            </a:pPr>
            <a:r>
              <a:rPr lang="de-DE" b="1" dirty="0"/>
              <a:t>Lernziel 1: grundlegende Fachkompetenz erwerben</a:t>
            </a:r>
          </a:p>
          <a:p>
            <a:pPr marL="0" indent="0">
              <a:buNone/>
              <a:defRPr/>
            </a:pPr>
            <a:r>
              <a:rPr lang="de-DE" dirty="0"/>
              <a:t>KI-Tools zunächst nicht erlauben </a:t>
            </a:r>
            <a:r>
              <a:rPr lang="de-DE" dirty="0" smtClean="0"/>
              <a:t>und die </a:t>
            </a:r>
            <a:r>
              <a:rPr lang="de-DE" dirty="0"/>
              <a:t>Wichtigkeit fachlich geprüfter und relevanter Quellen verdeutlichen</a:t>
            </a:r>
          </a:p>
          <a:p>
            <a:pPr marL="0" indent="0">
              <a:buNone/>
              <a:defRPr/>
            </a:pPr>
            <a:r>
              <a:rPr lang="de-DE" dirty="0" smtClean="0"/>
              <a:t>Begründung</a:t>
            </a:r>
            <a:r>
              <a:rPr lang="de-DE" dirty="0"/>
              <a:t>: </a:t>
            </a:r>
          </a:p>
          <a:p>
            <a:pPr marL="0" indent="0">
              <a:buNone/>
              <a:defRPr/>
            </a:pPr>
            <a:r>
              <a:rPr lang="de-DE" dirty="0"/>
              <a:t>Studierende müssen grundlegende Konzepte und Fachbegriffe ihres Fachs im Langzeitgedächtnis verankert haben. Diese müssen fachlich geprüft und korrekt </a:t>
            </a:r>
            <a:r>
              <a:rPr lang="de-DE" dirty="0" smtClean="0"/>
              <a:t>sein und aus wissenschaftlichen Quellen stammen. </a:t>
            </a:r>
            <a:r>
              <a:rPr lang="de-DE" dirty="0"/>
              <a:t>Dass eine Aussage im Internet am häufigsten vorkommt und daher am wahrscheinlichsten von einer KI generiert wird, ist hierfür nicht ausreichend. </a:t>
            </a:r>
          </a:p>
          <a:p>
            <a:pPr marL="0" indent="0">
              <a:buNone/>
              <a:defRPr/>
            </a:pPr>
            <a:r>
              <a:rPr lang="de-DE" dirty="0"/>
              <a:t>Nur wenn Studierende das entsprechende Fachwissen selbst besitzen, können sie einschätzen, ob die KI Richtiges oder Fehlerhaftes / Unzureichendes / Oberflächliches liefert.</a:t>
            </a:r>
          </a:p>
          <a:p>
            <a:pPr marL="0" indent="0">
              <a:buNone/>
            </a:pPr>
            <a:endParaRPr lang="de-DE" sz="12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6</a:t>
            </a:fld>
            <a:endParaRPr lang="de-DE" dirty="0"/>
          </a:p>
        </p:txBody>
      </p:sp>
      <p:sp>
        <p:nvSpPr>
          <p:cNvPr id="6" name="Textfeld 5"/>
          <p:cNvSpPr txBox="1"/>
          <p:nvPr/>
        </p:nvSpPr>
        <p:spPr bwMode="auto">
          <a:xfrm>
            <a:off x="838200" y="5103808"/>
            <a:ext cx="9881681" cy="1015663"/>
          </a:xfrm>
          <a:prstGeom prst="rect">
            <a:avLst/>
          </a:prstGeom>
          <a:solidFill>
            <a:schemeClr val="accent2">
              <a:lumMod val="40000"/>
              <a:lumOff val="60000"/>
            </a:schemeClr>
          </a:solidFill>
          <a:ln w="9525">
            <a:solidFill>
              <a:schemeClr val="tx1"/>
            </a:solidFill>
          </a:ln>
        </p:spPr>
        <p:txBody>
          <a:bodyPr wrap="square" rtlCol="0">
            <a:spAutoFit/>
          </a:bodyPr>
          <a:lstStyle/>
          <a:p>
            <a:r>
              <a:rPr lang="de-DE" sz="2000" b="1" dirty="0">
                <a:latin typeface="Arial" panose="020B0604020202020204" pitchFamily="34" charset="0"/>
                <a:ea typeface="Noto Sans" panose="020B0502040504020204" pitchFamily="34" charset="0"/>
                <a:cs typeface="Arial" panose="020B0604020202020204" pitchFamily="34" charset="0"/>
              </a:rPr>
              <a:t>Eigenständigkeitserklärung:</a:t>
            </a:r>
          </a:p>
          <a:p>
            <a:r>
              <a:rPr lang="de-DE" sz="2000" dirty="0" smtClean="0">
                <a:latin typeface="Arial" panose="020B0604020202020204" pitchFamily="34" charset="0"/>
                <a:ea typeface="Noto Sans" panose="020B0502040504020204" pitchFamily="34" charset="0"/>
                <a:cs typeface="Arial" panose="020B0604020202020204" pitchFamily="34" charset="0"/>
              </a:rPr>
              <a:t>„</a:t>
            </a:r>
            <a:r>
              <a:rPr lang="de-DE" sz="2000" dirty="0">
                <a:latin typeface="Arial" panose="020B0604020202020204" pitchFamily="34" charset="0"/>
                <a:ea typeface="Noto Sans" panose="020B0502040504020204" pitchFamily="34" charset="0"/>
                <a:cs typeface="Arial" panose="020B0604020202020204" pitchFamily="34" charset="0"/>
              </a:rPr>
              <a:t>Ich habe keine Outputs </a:t>
            </a:r>
            <a:r>
              <a:rPr lang="de-DE" sz="2000" dirty="0"/>
              <a:t>von [</a:t>
            </a:r>
            <a:r>
              <a:rPr lang="de-DE" sz="2000" dirty="0">
                <a:latin typeface="Arial" panose="020B0604020202020204" pitchFamily="34" charset="0"/>
                <a:ea typeface="Noto Sans" panose="020B0502040504020204" pitchFamily="34" charset="0"/>
                <a:cs typeface="Arial" panose="020B0604020202020204" pitchFamily="34" charset="0"/>
              </a:rPr>
              <a:t>Text-, Bild-, oder Codegenerierenden] KI-Tools </a:t>
            </a:r>
            <a:br>
              <a:rPr lang="de-DE" sz="2000" dirty="0">
                <a:latin typeface="Arial" panose="020B0604020202020204" pitchFamily="34" charset="0"/>
                <a:ea typeface="Noto Sans" panose="020B0502040504020204" pitchFamily="34" charset="0"/>
                <a:cs typeface="Arial" panose="020B0604020202020204" pitchFamily="34" charset="0"/>
              </a:rPr>
            </a:br>
            <a:r>
              <a:rPr lang="de-DE" sz="2000" dirty="0">
                <a:latin typeface="Arial" panose="020B0604020202020204" pitchFamily="34" charset="0"/>
                <a:ea typeface="Noto Sans" panose="020B0502040504020204" pitchFamily="34" charset="0"/>
                <a:cs typeface="Arial" panose="020B0604020202020204" pitchFamily="34" charset="0"/>
              </a:rPr>
              <a:t>in der Ausarbeitung verwendet.“</a:t>
            </a:r>
          </a:p>
        </p:txBody>
      </p:sp>
      <p:sp>
        <p:nvSpPr>
          <p:cNvPr id="7"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175501" y="6445540"/>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407246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fontScale="90000"/>
          </a:bodyPr>
          <a:lstStyle/>
          <a:p>
            <a:r>
              <a:rPr lang="de-DE" sz="4000" dirty="0">
                <a:solidFill>
                  <a:srgbClr val="AC3B4A"/>
                </a:solidFill>
              </a:rPr>
              <a:t>Grundlegende</a:t>
            </a:r>
            <a:r>
              <a:rPr lang="de-DE" dirty="0">
                <a:solidFill>
                  <a:srgbClr val="AC3B4A"/>
                </a:solidFill>
                <a:latin typeface="Arial" panose="020B0604020202020204" pitchFamily="34" charset="0"/>
                <a:cs typeface="Arial" panose="020B0604020202020204" pitchFamily="34" charset="0"/>
              </a:rPr>
              <a:t> Lernziele: </a:t>
            </a:r>
            <a:r>
              <a:rPr lang="de-DE" dirty="0">
                <a:solidFill>
                  <a:srgbClr val="AC3B4A"/>
                </a:solidFill>
              </a:rPr>
              <a:t>wissenschaftliches Schreiben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p:txBody>
          <a:bodyPr>
            <a:normAutofit/>
          </a:bodyPr>
          <a:lstStyle/>
          <a:p>
            <a:pPr marL="0" indent="0">
              <a:buNone/>
              <a:defRPr/>
            </a:pPr>
            <a:r>
              <a:rPr lang="de-DE" b="1" dirty="0"/>
              <a:t>Lernziel 2: selbstständig wissenschaftlich Schreiben können</a:t>
            </a:r>
            <a:endParaRPr lang="de-DE" dirty="0"/>
          </a:p>
          <a:p>
            <a:pPr marL="0" indent="0">
              <a:buNone/>
              <a:defRPr/>
            </a:pPr>
            <a:r>
              <a:rPr lang="de-DE" dirty="0"/>
              <a:t>KI-Tools zunächst nicht erlauben</a:t>
            </a:r>
          </a:p>
          <a:p>
            <a:pPr marL="0" indent="0">
              <a:buNone/>
              <a:defRPr/>
            </a:pPr>
            <a:r>
              <a:rPr lang="de-DE" dirty="0"/>
              <a:t>ggf. Ausnahmen z.B. </a:t>
            </a:r>
            <a:r>
              <a:rPr lang="de-DE" dirty="0" err="1"/>
              <a:t>DeepL</a:t>
            </a:r>
            <a:r>
              <a:rPr lang="de-DE" dirty="0"/>
              <a:t> für Übersetzungen</a:t>
            </a:r>
            <a:endParaRPr lang="de-DE" sz="3200" dirty="0"/>
          </a:p>
          <a:p>
            <a:pPr marL="0" indent="0">
              <a:buNone/>
            </a:pPr>
            <a:endParaRPr lang="de-DE" sz="1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7</a:t>
            </a:fld>
            <a:endParaRPr lang="de-DE" dirty="0"/>
          </a:p>
        </p:txBody>
      </p:sp>
      <p:sp>
        <p:nvSpPr>
          <p:cNvPr id="6" name="Textfeld 5"/>
          <p:cNvSpPr txBox="1"/>
          <p:nvPr/>
        </p:nvSpPr>
        <p:spPr bwMode="auto">
          <a:xfrm>
            <a:off x="838200" y="5209456"/>
            <a:ext cx="11027386" cy="707886"/>
          </a:xfrm>
          <a:prstGeom prst="rect">
            <a:avLst/>
          </a:prstGeom>
          <a:solidFill>
            <a:schemeClr val="accent2">
              <a:lumMod val="40000"/>
              <a:lumOff val="60000"/>
            </a:schemeClr>
          </a:solidFill>
          <a:ln w="9525">
            <a:solidFill>
              <a:schemeClr val="tx1"/>
            </a:solidFill>
          </a:ln>
        </p:spPr>
        <p:txBody>
          <a:bodyPr wrap="square" rtlCol="0">
            <a:spAutoFit/>
          </a:bodyPr>
          <a:lstStyle/>
          <a:p>
            <a:r>
              <a:rPr lang="de-DE" sz="2000" b="1" dirty="0">
                <a:latin typeface="Arial" panose="020B0604020202020204" pitchFamily="34" charset="0"/>
                <a:ea typeface="Noto Sans" panose="020B0502040504020204" pitchFamily="34" charset="0"/>
                <a:cs typeface="Arial" panose="020B0604020202020204" pitchFamily="34" charset="0"/>
              </a:rPr>
              <a:t>Eigenständigkeitserklärung:</a:t>
            </a:r>
          </a:p>
          <a:p>
            <a:r>
              <a:rPr lang="de-DE" sz="2000" dirty="0">
                <a:latin typeface="Arial" panose="020B0604020202020204" pitchFamily="34" charset="0"/>
                <a:ea typeface="Noto Sans" panose="020B0502040504020204" pitchFamily="34" charset="0"/>
                <a:cs typeface="Arial" panose="020B0604020202020204" pitchFamily="34" charset="0"/>
              </a:rPr>
              <a:t>„Ich habe keine Outputs von textgenerierende KI-Tools in der Ausarbeitung verwendet.“</a:t>
            </a:r>
          </a:p>
        </p:txBody>
      </p:sp>
      <p:sp>
        <p:nvSpPr>
          <p:cNvPr id="7" name="Textfeld 6"/>
          <p:cNvSpPr txBox="1"/>
          <p:nvPr/>
        </p:nvSpPr>
        <p:spPr bwMode="auto">
          <a:xfrm>
            <a:off x="806046" y="3049754"/>
            <a:ext cx="7661720" cy="2159566"/>
          </a:xfrm>
          <a:prstGeom prst="rect">
            <a:avLst/>
          </a:prstGeom>
          <a:noFill/>
        </p:spPr>
        <p:txBody>
          <a:bodyPr wrap="square" rtlCol="0">
            <a:spAutoFit/>
          </a:bodyPr>
          <a:lstStyle/>
          <a:p>
            <a:pPr>
              <a:lnSpc>
                <a:spcPct val="90000"/>
              </a:lnSpc>
              <a:spcBef>
                <a:spcPts val="1000"/>
              </a:spcBef>
              <a:buClr>
                <a:schemeClr val="accent1"/>
              </a:buClr>
              <a:defRPr/>
            </a:pPr>
            <a:r>
              <a:rPr lang="de-DE" sz="2000" dirty="0">
                <a:latin typeface="Arial" panose="020B0604020202020204" pitchFamily="34" charset="0"/>
                <a:ea typeface="Noto Sans" panose="020B0502040504020204" pitchFamily="34" charset="0"/>
                <a:cs typeface="Arial" panose="020B0604020202020204" pitchFamily="34" charset="0"/>
              </a:rPr>
              <a:t>Begründung: </a:t>
            </a:r>
          </a:p>
          <a:p>
            <a:pPr>
              <a:lnSpc>
                <a:spcPct val="90000"/>
              </a:lnSpc>
              <a:spcBef>
                <a:spcPts val="1000"/>
              </a:spcBef>
              <a:buClr>
                <a:schemeClr val="accent1"/>
              </a:buClr>
              <a:defRPr/>
            </a:pPr>
            <a:r>
              <a:rPr lang="de-DE" sz="2000" dirty="0">
                <a:latin typeface="Arial" panose="020B0604020202020204" pitchFamily="34" charset="0"/>
                <a:ea typeface="Noto Sans" panose="020B0502040504020204" pitchFamily="34" charset="0"/>
                <a:cs typeface="Arial" panose="020B0604020202020204" pitchFamily="34" charset="0"/>
              </a:rPr>
              <a:t>Eigenständiges Formulieren dient dazu, Gedanken von anderen zu verstehen und weiterzuentwickeln. Studierende sollen lernen, eigene Gedanken und Ergebnisse wissenschaftlicher Analysen schriftlich zu kommunizieren. Dies ist eine Fähigkeit, die nur durch eigenes Tun und Üben erworben werden kann.</a:t>
            </a:r>
          </a:p>
          <a:p>
            <a:endParaRPr lang="de-DE" dirty="0"/>
          </a:p>
        </p:txBody>
      </p:sp>
      <p:sp>
        <p:nvSpPr>
          <p:cNvPr id="8" name="Textfeld 7"/>
          <p:cNvSpPr txBox="1"/>
          <p:nvPr/>
        </p:nvSpPr>
        <p:spPr bwMode="auto">
          <a:xfrm>
            <a:off x="8499920" y="1923600"/>
            <a:ext cx="3365666" cy="2922018"/>
          </a:xfrm>
          <a:prstGeom prst="rect">
            <a:avLst/>
          </a:prstGeom>
          <a:noFill/>
          <a:ln w="3175">
            <a:solidFill>
              <a:schemeClr val="tx1"/>
            </a:solidFill>
          </a:ln>
        </p:spPr>
        <p:txBody>
          <a:bodyPr wrap="square" rtlCol="0">
            <a:spAutoFit/>
          </a:bodyPr>
          <a:lstStyle/>
          <a:p>
            <a:r>
              <a:rPr lang="de-DE" sz="1575" dirty="0">
                <a:latin typeface="Arial" panose="020B0604020202020204" pitchFamily="34" charset="0"/>
                <a:cs typeface="Arial" panose="020B0604020202020204" pitchFamily="34" charset="0"/>
              </a:rPr>
              <a:t>Funktionen von Schreiben:</a:t>
            </a:r>
          </a:p>
          <a:p>
            <a:endParaRPr lang="de-DE" sz="1575"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575" dirty="0">
                <a:latin typeface="Arial" panose="020B0604020202020204" pitchFamily="34" charset="0"/>
                <a:cs typeface="Arial" panose="020B0604020202020204" pitchFamily="34" charset="0"/>
              </a:rPr>
              <a:t>Kommunikation</a:t>
            </a:r>
          </a:p>
          <a:p>
            <a:pPr marL="285750" indent="-285750">
              <a:buFont typeface="Arial" panose="020B0604020202020204" pitchFamily="34" charset="0"/>
              <a:buChar char="•"/>
            </a:pPr>
            <a:r>
              <a:rPr lang="de-DE" sz="1575" dirty="0">
                <a:latin typeface="Arial" panose="020B0604020202020204" pitchFamily="34" charset="0"/>
                <a:cs typeface="Arial" panose="020B0604020202020204" pitchFamily="34" charset="0"/>
              </a:rPr>
              <a:t>Denkinstrument</a:t>
            </a:r>
          </a:p>
          <a:p>
            <a:pPr marL="285750" indent="-285750">
              <a:buFont typeface="Arial" panose="020B0604020202020204" pitchFamily="34" charset="0"/>
              <a:buChar char="•"/>
            </a:pPr>
            <a:r>
              <a:rPr lang="de-DE" sz="1575" dirty="0">
                <a:latin typeface="Arial" panose="020B0604020202020204" pitchFamily="34" charset="0"/>
                <a:cs typeface="Arial" panose="020B0604020202020204" pitchFamily="34" charset="0"/>
              </a:rPr>
              <a:t>Lerninstrument</a:t>
            </a:r>
          </a:p>
          <a:p>
            <a:pPr marL="285750" indent="-285750">
              <a:buFont typeface="Arial" panose="020B0604020202020204" pitchFamily="34" charset="0"/>
              <a:buChar char="•"/>
            </a:pPr>
            <a:r>
              <a:rPr lang="de-DE" sz="1575" dirty="0">
                <a:latin typeface="Arial" panose="020B0604020202020204" pitchFamily="34" charset="0"/>
                <a:cs typeface="Arial" panose="020B0604020202020204" pitchFamily="34" charset="0"/>
              </a:rPr>
              <a:t>Ergebnissicherung</a:t>
            </a:r>
          </a:p>
          <a:p>
            <a:pPr marL="285750" indent="-285750">
              <a:buFont typeface="Arial" panose="020B0604020202020204" pitchFamily="34" charset="0"/>
              <a:buChar char="•"/>
            </a:pPr>
            <a:r>
              <a:rPr lang="de-DE" sz="1575" dirty="0">
                <a:latin typeface="Arial" panose="020B0604020202020204" pitchFamily="34" charset="0"/>
                <a:cs typeface="Arial" panose="020B0604020202020204" pitchFamily="34" charset="0"/>
              </a:rPr>
              <a:t>Spaß </a:t>
            </a:r>
          </a:p>
          <a:p>
            <a:endParaRPr lang="de-DE" sz="1575" dirty="0">
              <a:latin typeface="Arial" panose="020B0604020202020204" pitchFamily="34" charset="0"/>
              <a:cs typeface="Arial" panose="020B0604020202020204" pitchFamily="34" charset="0"/>
            </a:endParaRPr>
          </a:p>
          <a:p>
            <a:r>
              <a:rPr lang="de-DE" sz="1575" dirty="0" err="1">
                <a:latin typeface="Arial" panose="020B0604020202020204" pitchFamily="34" charset="0"/>
                <a:cs typeface="Arial" panose="020B0604020202020204" pitchFamily="34" charset="0"/>
              </a:rPr>
              <a:t>Lordick</a:t>
            </a:r>
            <a:r>
              <a:rPr lang="de-DE" sz="1575" dirty="0">
                <a:latin typeface="Arial" panose="020B0604020202020204" pitchFamily="34" charset="0"/>
                <a:cs typeface="Arial" panose="020B0604020202020204" pitchFamily="34" charset="0"/>
              </a:rPr>
              <a:t>, N., Philipp, J. (2023): </a:t>
            </a:r>
            <a:r>
              <a:rPr lang="de-DE" sz="1600" dirty="0">
                <a:latin typeface="Arial" panose="020B0604020202020204" pitchFamily="34" charset="0"/>
                <a:cs typeface="Arial" panose="020B0604020202020204" pitchFamily="34" charset="0"/>
                <a:hlinkClick r:id="rId2"/>
              </a:rPr>
              <a:t>Kompetenzorientiertes Prüfen im Zeitalter von KI Schreibtools</a:t>
            </a:r>
            <a:endParaRPr lang="de-DE" sz="1600" dirty="0">
              <a:latin typeface="Arial" panose="020B0604020202020204" pitchFamily="34" charset="0"/>
              <a:cs typeface="Arial" panose="020B0604020202020204" pitchFamily="34" charset="0"/>
            </a:endParaRPr>
          </a:p>
          <a:p>
            <a:endParaRPr lang="de-DE" sz="1013" dirty="0"/>
          </a:p>
        </p:txBody>
      </p:sp>
      <p:sp>
        <p:nvSpPr>
          <p:cNvPr id="9" name="Datumsplatzhalter 3">
            <a:extLst>
              <a:ext uri="{FF2B5EF4-FFF2-40B4-BE49-F238E27FC236}">
                <a16:creationId xmlns:a16="http://schemas.microsoft.com/office/drawing/2014/main" id="{1584225F-6F76-7394-1691-C2B81D178783}"/>
              </a:ext>
            </a:extLst>
          </p:cNvPr>
          <p:cNvSpPr>
            <a:spLocks noGrp="1"/>
          </p:cNvSpPr>
          <p:nvPr>
            <p:ph type="dt" sz="half" idx="2"/>
          </p:nvPr>
        </p:nvSpPr>
        <p:spPr>
          <a:xfrm>
            <a:off x="1131433" y="6464415"/>
            <a:ext cx="2928805" cy="369333"/>
          </a:xfrm>
          <a:prstGeom prst="rect">
            <a:avLst/>
          </a:prstGeom>
        </p:spPr>
        <p:txBody>
          <a:bodyPr vert="horz" lIns="91440" tIns="45720" rIns="91440" bIns="45720" rtlCol="0" anchor="ctr"/>
          <a:lstStyle>
            <a:lvl1pPr algn="l">
              <a:defRPr sz="1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e-DE" dirty="0"/>
              <a:t>15.08.23, </a:t>
            </a:r>
          </a:p>
          <a:p>
            <a:r>
              <a:rPr lang="de-DE" dirty="0"/>
              <a:t>Glathe, A., Hansen, J., Mörth, M., Riedel, A.</a:t>
            </a:r>
          </a:p>
        </p:txBody>
      </p:sp>
    </p:spTree>
    <p:extLst>
      <p:ext uri="{BB962C8B-B14F-4D97-AF65-F5344CB8AC3E}">
        <p14:creationId xmlns:p14="http://schemas.microsoft.com/office/powerpoint/2010/main" val="186417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Autofit/>
          </a:bodyPr>
          <a:lstStyle/>
          <a:p>
            <a:r>
              <a:rPr lang="de-DE" dirty="0" smtClean="0">
                <a:solidFill>
                  <a:srgbClr val="AC3B4A"/>
                </a:solidFill>
              </a:rPr>
              <a:t>Verstoß </a:t>
            </a:r>
            <a:r>
              <a:rPr lang="de-DE" dirty="0">
                <a:solidFill>
                  <a:srgbClr val="AC3B4A"/>
                </a:solidFill>
              </a:rPr>
              <a:t>gegen Verbot von KI-Nutzung</a:t>
            </a:r>
            <a:endParaRPr lang="de-DE" dirty="0"/>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a:xfrm>
            <a:off x="911772" y="2539432"/>
            <a:ext cx="10515600" cy="3507900"/>
          </a:xfrm>
        </p:spPr>
        <p:txBody>
          <a:bodyPr>
            <a:normAutofit/>
          </a:bodyPr>
          <a:lstStyle/>
          <a:p>
            <a:pPr marL="0" indent="0">
              <a:buNone/>
              <a:defRPr/>
            </a:pPr>
            <a:r>
              <a:rPr lang="de-DE" dirty="0"/>
              <a:t>Zuwiderhandlung sind schwer nachweisbar.</a:t>
            </a:r>
          </a:p>
          <a:p>
            <a:pPr marL="0" indent="0">
              <a:buNone/>
              <a:defRPr/>
            </a:pPr>
            <a:r>
              <a:rPr lang="de-DE" dirty="0"/>
              <a:t>Daher Ankündigung zu Beginn der Lehrveranstaltung:</a:t>
            </a:r>
          </a:p>
          <a:p>
            <a:pPr marL="0" indent="0">
              <a:buNone/>
              <a:defRPr/>
            </a:pPr>
            <a:r>
              <a:rPr lang="de-DE" dirty="0"/>
              <a:t>In Zweifelsfällen mündliches Gespräch zur Aufklärung von Verdachtsfällen, bei dem die Fach- oder Schreibkompetenz überprüft wird, mit zeitnaher Einladung.</a:t>
            </a:r>
          </a:p>
          <a:p>
            <a:pPr marL="0" indent="0">
              <a:buNone/>
              <a:defRPr/>
            </a:pPr>
            <a:r>
              <a:rPr lang="de-DE" dirty="0"/>
              <a:t>(Dabei betonen, dass eigenständige Lernleistungen das Ziel sind </a:t>
            </a:r>
            <a:r>
              <a:rPr lang="en-AE" dirty="0">
                <a:sym typeface="Wingdings" panose="05000000000000000000" pitchFamily="2" charset="2"/>
              </a:rPr>
              <a:t>.)</a:t>
            </a:r>
            <a:endParaRPr lang="de-DE" dirty="0"/>
          </a:p>
          <a:p>
            <a:pPr marL="0" indent="0">
              <a:buNone/>
              <a:defRPr/>
            </a:pPr>
            <a:endParaRPr lang="de-DE" dirty="0"/>
          </a:p>
          <a:p>
            <a:pPr marL="0" indent="0">
              <a:buNone/>
              <a:defRPr/>
            </a:pPr>
            <a:r>
              <a:rPr lang="de-DE" dirty="0"/>
              <a:t>Stichprobenweise Überprüfung ohne konkreten Verdacht (z. B. 10% aller Studierenden) ist rechtlich nicht empfehlenswert, da dies gegen den prüfungsrechtlichen Gleichbehandlungsgrundsatz verstößt.</a:t>
            </a: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8</a:t>
            </a:fld>
            <a:endParaRPr lang="de-DE" dirty="0"/>
          </a:p>
        </p:txBody>
      </p:sp>
      <p:sp>
        <p:nvSpPr>
          <p:cNvPr id="6" name="Textfeld 5"/>
          <p:cNvSpPr txBox="1"/>
          <p:nvPr/>
        </p:nvSpPr>
        <p:spPr bwMode="auto">
          <a:xfrm>
            <a:off x="911772" y="1377817"/>
            <a:ext cx="10515600" cy="1015663"/>
          </a:xfrm>
          <a:prstGeom prst="rect">
            <a:avLst/>
          </a:prstGeom>
          <a:solidFill>
            <a:schemeClr val="accent2">
              <a:lumMod val="40000"/>
              <a:lumOff val="60000"/>
            </a:schemeClr>
          </a:solidFill>
          <a:ln w="9525">
            <a:solidFill>
              <a:schemeClr val="tx1"/>
            </a:solidFill>
          </a:ln>
        </p:spPr>
        <p:txBody>
          <a:bodyPr wrap="square" rtlCol="0">
            <a:spAutoFit/>
          </a:bodyPr>
          <a:lstStyle/>
          <a:p>
            <a:r>
              <a:rPr lang="de-DE" sz="2000" b="1" dirty="0">
                <a:latin typeface="Arial" panose="020B0604020202020204" pitchFamily="34" charset="0"/>
                <a:ea typeface="Noto Sans" panose="020B0502040504020204" pitchFamily="34" charset="0"/>
                <a:cs typeface="Arial" panose="020B0604020202020204" pitchFamily="34" charset="0"/>
              </a:rPr>
              <a:t>Eigenständigkeitserklärung:</a:t>
            </a:r>
          </a:p>
          <a:p>
            <a:r>
              <a:rPr lang="de-DE" sz="2000" dirty="0">
                <a:latin typeface="Arial" panose="020B0604020202020204" pitchFamily="34" charset="0"/>
                <a:ea typeface="Noto Sans" panose="020B0502040504020204" pitchFamily="34" charset="0"/>
                <a:cs typeface="Arial" panose="020B0604020202020204" pitchFamily="34" charset="0"/>
              </a:rPr>
              <a:t>„„Ich habe keine Outputs von [Text-, Bild-, oder Codegenerierenden] KI-Tools </a:t>
            </a:r>
          </a:p>
          <a:p>
            <a:r>
              <a:rPr lang="de-DE" sz="2000" dirty="0">
                <a:latin typeface="Arial" panose="020B0604020202020204" pitchFamily="34" charset="0"/>
                <a:ea typeface="Noto Sans" panose="020B0502040504020204" pitchFamily="34" charset="0"/>
                <a:cs typeface="Arial" panose="020B0604020202020204" pitchFamily="34" charset="0"/>
              </a:rPr>
              <a:t>in der Ausarbeitung verwendet</a:t>
            </a:r>
            <a:r>
              <a:rPr lang="de-DE" sz="2000" dirty="0" smtClean="0">
                <a:latin typeface="Arial" panose="020B0604020202020204" pitchFamily="34" charset="0"/>
                <a:ea typeface="Noto Sans" panose="020B0502040504020204" pitchFamily="34" charset="0"/>
                <a:cs typeface="Arial" panose="020B0604020202020204" pitchFamily="34" charset="0"/>
              </a:rPr>
              <a:t>.“</a:t>
            </a:r>
            <a:endParaRPr lang="de-DE" sz="2000" dirty="0">
              <a:latin typeface="Arial" panose="020B0604020202020204" pitchFamily="34" charset="0"/>
              <a:ea typeface="Noto Sans" panose="020B0502040504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0321EAF4-1256-9300-158D-43C82ECB3C61}"/>
              </a:ext>
            </a:extLst>
          </p:cNvPr>
          <p:cNvSpPr>
            <a:spLocks noGrp="1"/>
          </p:cNvSpPr>
          <p:nvPr>
            <p:ph type="dt" sz="half" idx="2"/>
          </p:nvPr>
        </p:nvSpPr>
        <p:spPr>
          <a:xfrm>
            <a:off x="1153466" y="6618853"/>
            <a:ext cx="2928805" cy="369333"/>
          </a:xfrm>
        </p:spPr>
        <p:txBody>
          <a:bodyPr/>
          <a:lstStyle/>
          <a:p>
            <a:r>
              <a:rPr lang="de-DE" dirty="0"/>
              <a:t>15.08.23,</a:t>
            </a:r>
          </a:p>
          <a:p>
            <a:r>
              <a:rPr lang="de-DE" dirty="0"/>
              <a:t>Glathe, A., Hansen, J., Mörth, M., Riedel, A.</a:t>
            </a:r>
          </a:p>
          <a:p>
            <a:r>
              <a:rPr lang="de-DE" dirty="0"/>
              <a:t> </a:t>
            </a:r>
          </a:p>
          <a:p>
            <a:endParaRPr lang="de-DE" dirty="0"/>
          </a:p>
        </p:txBody>
      </p:sp>
    </p:spTree>
    <p:extLst>
      <p:ext uri="{BB962C8B-B14F-4D97-AF65-F5344CB8AC3E}">
        <p14:creationId xmlns:p14="http://schemas.microsoft.com/office/powerpoint/2010/main" val="305086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E906-0F67-47FC-BFBC-0B226CEA9173}"/>
              </a:ext>
            </a:extLst>
          </p:cNvPr>
          <p:cNvSpPr>
            <a:spLocks noGrp="1"/>
          </p:cNvSpPr>
          <p:nvPr>
            <p:ph type="title"/>
          </p:nvPr>
        </p:nvSpPr>
        <p:spPr/>
        <p:txBody>
          <a:bodyPr>
            <a:normAutofit/>
          </a:bodyPr>
          <a:lstStyle/>
          <a:p>
            <a:r>
              <a:rPr lang="de-DE" dirty="0">
                <a:solidFill>
                  <a:srgbClr val="AC3B4A"/>
                </a:solidFill>
              </a:rPr>
              <a:t>Lernziele bezüglich KI-Tools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4C0B3AC-4012-4E7C-AABB-0B448A617E7A}"/>
              </a:ext>
            </a:extLst>
          </p:cNvPr>
          <p:cNvSpPr>
            <a:spLocks noGrp="1"/>
          </p:cNvSpPr>
          <p:nvPr>
            <p:ph idx="1"/>
          </p:nvPr>
        </p:nvSpPr>
        <p:spPr/>
        <p:txBody>
          <a:bodyPr>
            <a:normAutofit/>
          </a:bodyPr>
          <a:lstStyle/>
          <a:p>
            <a:pPr marL="0" indent="0">
              <a:buNone/>
            </a:pPr>
            <a:r>
              <a:rPr lang="de-DE" b="1" dirty="0"/>
              <a:t>Lernziel 3: KI Tools einschätzen und mit herkömmlichen wissenschaftlichen Methoden vergleichen können</a:t>
            </a:r>
            <a:endParaRPr lang="de-DE" dirty="0"/>
          </a:p>
          <a:p>
            <a:pPr marL="0" indent="0">
              <a:buNone/>
            </a:pPr>
            <a:endParaRPr lang="de-DE" dirty="0"/>
          </a:p>
          <a:p>
            <a:r>
              <a:rPr lang="de-DE" dirty="0"/>
              <a:t>Studierende dokumentieren, vergleichen beide Methoden, beschreiben Erkenntnisse</a:t>
            </a:r>
            <a:br>
              <a:rPr lang="de-DE" dirty="0"/>
            </a:br>
            <a:r>
              <a:rPr lang="de-DE" dirty="0"/>
              <a:t>Beispiel: Vergleiche der Qualität des Outputs von KI-Tools mit herkömmlicher Literatur oder mit Output von Fachdatenbanken</a:t>
            </a:r>
            <a:br>
              <a:rPr lang="de-DE" dirty="0"/>
            </a:br>
            <a:endParaRPr lang="de-DE" dirty="0"/>
          </a:p>
          <a:p>
            <a:r>
              <a:rPr lang="de-DE" dirty="0"/>
              <a:t>Didaktische Anleitung: </a:t>
            </a:r>
          </a:p>
          <a:p>
            <a:pPr lvl="1"/>
            <a:r>
              <a:rPr lang="de-DE" sz="2000" dirty="0"/>
              <a:t>Welche Tools wurden wie genutzt?</a:t>
            </a:r>
          </a:p>
          <a:p>
            <a:pPr lvl="1"/>
            <a:r>
              <a:rPr lang="de-DE" sz="2000" dirty="0"/>
              <a:t>Wie werden Outputs dokumentiert: auch die, die nicht gut waren, mit Begründung</a:t>
            </a:r>
          </a:p>
          <a:p>
            <a:pPr lvl="1"/>
            <a:r>
              <a:rPr lang="de-DE" sz="2000" dirty="0"/>
              <a:t>Reflexion: was fehlt bei KI-Output, wo bereichert KI-Output im Vergleich, etc.?</a:t>
            </a:r>
            <a:br>
              <a:rPr lang="de-DE" sz="2000" dirty="0"/>
            </a:br>
            <a:r>
              <a:rPr lang="de-DE" sz="2000" dirty="0"/>
              <a:t>Können Daten eingeschränkt sein oder missbraucht werden?</a:t>
            </a:r>
          </a:p>
          <a:p>
            <a:pPr lvl="1"/>
            <a:endParaRPr lang="de-DE" sz="2000" dirty="0"/>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200" dirty="0"/>
          </a:p>
          <a:p>
            <a:endParaRPr lang="de-DE" sz="2200" dirty="0"/>
          </a:p>
          <a:p>
            <a:endParaRPr lang="de-DE" dirty="0"/>
          </a:p>
        </p:txBody>
      </p:sp>
      <p:sp>
        <p:nvSpPr>
          <p:cNvPr id="5" name="Foliennummernplatzhalter 4">
            <a:extLst>
              <a:ext uri="{FF2B5EF4-FFF2-40B4-BE49-F238E27FC236}">
                <a16:creationId xmlns:a16="http://schemas.microsoft.com/office/drawing/2014/main" id="{1248FC52-B9F9-4D10-BB1B-620F81E26009}"/>
              </a:ext>
            </a:extLst>
          </p:cNvPr>
          <p:cNvSpPr>
            <a:spLocks noGrp="1"/>
          </p:cNvSpPr>
          <p:nvPr>
            <p:ph type="sldNum" sz="quarter" idx="4"/>
          </p:nvPr>
        </p:nvSpPr>
        <p:spPr/>
        <p:txBody>
          <a:bodyPr/>
          <a:lstStyle/>
          <a:p>
            <a:fld id="{1625AFE3-7551-B243-96DE-EA670EA74CAB}" type="slidenum">
              <a:rPr lang="de-DE" smtClean="0"/>
              <a:pPr/>
              <a:t>9</a:t>
            </a:fld>
            <a:endParaRPr lang="de-DE" dirty="0"/>
          </a:p>
        </p:txBody>
      </p:sp>
      <p:sp>
        <p:nvSpPr>
          <p:cNvPr id="4" name="Datumsplatzhalter 3">
            <a:extLst>
              <a:ext uri="{FF2B5EF4-FFF2-40B4-BE49-F238E27FC236}">
                <a16:creationId xmlns:a16="http://schemas.microsoft.com/office/drawing/2014/main" id="{4937794F-E910-31E3-A3C3-DCE5704E9341}"/>
              </a:ext>
            </a:extLst>
          </p:cNvPr>
          <p:cNvSpPr>
            <a:spLocks noGrp="1"/>
          </p:cNvSpPr>
          <p:nvPr>
            <p:ph type="dt" sz="half" idx="2"/>
          </p:nvPr>
        </p:nvSpPr>
        <p:spPr>
          <a:xfrm>
            <a:off x="1131433" y="6616749"/>
            <a:ext cx="2928805" cy="369333"/>
          </a:xfrm>
        </p:spPr>
        <p:txBody>
          <a:bodyPr/>
          <a:lstStyle/>
          <a:p>
            <a:r>
              <a:rPr lang="de-DE" dirty="0"/>
              <a:t>15.08.23,</a:t>
            </a:r>
          </a:p>
          <a:p>
            <a:r>
              <a:rPr lang="de-DE" dirty="0"/>
              <a:t>Glathe, A., Hansen, J., Mörth, M., Riedel, A.</a:t>
            </a:r>
          </a:p>
          <a:p>
            <a:r>
              <a:rPr lang="de-DE" dirty="0"/>
              <a:t> </a:t>
            </a:r>
          </a:p>
          <a:p>
            <a:endParaRPr lang="de-DE" dirty="0"/>
          </a:p>
        </p:txBody>
      </p:sp>
    </p:spTree>
    <p:extLst>
      <p:ext uri="{BB962C8B-B14F-4D97-AF65-F5344CB8AC3E}">
        <p14:creationId xmlns:p14="http://schemas.microsoft.com/office/powerpoint/2010/main" val="3822068063"/>
      </p:ext>
    </p:extLst>
  </p:cSld>
  <p:clrMapOvr>
    <a:masterClrMapping/>
  </p:clrMapOvr>
</p:sld>
</file>

<file path=ppt/theme/theme1.xml><?xml version="1.0" encoding="utf-8"?>
<a:theme xmlns:a="http://schemas.openxmlformats.org/drawingml/2006/main" name="dghd Präsentation">
  <a:themeElements>
    <a:clrScheme name="Benutzerdefiniert 5">
      <a:dk1>
        <a:srgbClr val="000000"/>
      </a:dk1>
      <a:lt1>
        <a:srgbClr val="FFFFFF"/>
      </a:lt1>
      <a:dk2>
        <a:srgbClr val="565656"/>
      </a:dk2>
      <a:lt2>
        <a:srgbClr val="B9B9B9"/>
      </a:lt2>
      <a:accent1>
        <a:srgbClr val="B83949"/>
      </a:accent1>
      <a:accent2>
        <a:srgbClr val="ECC100"/>
      </a:accent2>
      <a:accent3>
        <a:srgbClr val="2F5AB8"/>
      </a:accent3>
      <a:accent4>
        <a:srgbClr val="39B853"/>
      </a:accent4>
      <a:accent5>
        <a:srgbClr val="C62946"/>
      </a:accent5>
      <a:accent6>
        <a:srgbClr val="ECC100"/>
      </a:accent6>
      <a:hlink>
        <a:srgbClr val="0000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d_Präsentation" id="{B57DBB17-220C-F24F-B92F-4DF1DCA068D5}" vid="{757C8229-46DF-8E4A-A0FE-733FC269587F}"/>
    </a:ext>
  </a:extLst>
</a:theme>
</file>

<file path=ppt/theme/theme2.xml><?xml version="1.0" encoding="utf-8"?>
<a:theme xmlns:a="http://schemas.openxmlformats.org/drawingml/2006/main" name="dghd Social Media">
  <a:themeElements>
    <a:clrScheme name="dghd Farben">
      <a:dk1>
        <a:srgbClr val="000000"/>
      </a:dk1>
      <a:lt1>
        <a:srgbClr val="FFFFFF"/>
      </a:lt1>
      <a:dk2>
        <a:srgbClr val="565656"/>
      </a:dk2>
      <a:lt2>
        <a:srgbClr val="B9B9B9"/>
      </a:lt2>
      <a:accent1>
        <a:srgbClr val="B83949"/>
      </a:accent1>
      <a:accent2>
        <a:srgbClr val="ECC100"/>
      </a:accent2>
      <a:accent3>
        <a:srgbClr val="2F5AB8"/>
      </a:accent3>
      <a:accent4>
        <a:srgbClr val="39B853"/>
      </a:accent4>
      <a:accent5>
        <a:srgbClr val="C62946"/>
      </a:accent5>
      <a:accent6>
        <a:srgbClr val="ECC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d_Präsentation" id="{B57DBB17-220C-F24F-B92F-4DF1DCA068D5}" vid="{6FD5E790-E0F8-D149-B856-101697BA486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dghd_Präsentation+SocialMedia</Template>
  <TotalTime>0</TotalTime>
  <Words>1592</Words>
  <Application>Microsoft Office PowerPoint</Application>
  <PresentationFormat>Breitbild</PresentationFormat>
  <Paragraphs>260</Paragraphs>
  <Slides>18</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18</vt:i4>
      </vt:variant>
    </vt:vector>
  </HeadingPairs>
  <TitlesOfParts>
    <vt:vector size="25" baseType="lpstr">
      <vt:lpstr>Calibri</vt:lpstr>
      <vt:lpstr>Wingdings</vt:lpstr>
      <vt:lpstr>Arial</vt:lpstr>
      <vt:lpstr>Noto Sans</vt:lpstr>
      <vt:lpstr>Literata TT Subhead Medium</vt:lpstr>
      <vt:lpstr>dghd Präsentation</vt:lpstr>
      <vt:lpstr>dghd Social Media</vt:lpstr>
      <vt:lpstr>Vorschläge für Eigenständigkeitserklärungen bei möglicher Nutzung von KI-Tools</vt:lpstr>
      <vt:lpstr>PowerPoint-Präsentation</vt:lpstr>
      <vt:lpstr>PowerPoint-Präsentation</vt:lpstr>
      <vt:lpstr>Fokus auf Textbasierte KI-Tools  für schriftliche Leistungen</vt:lpstr>
      <vt:lpstr>Unterschiedliche Eigenständigkeitserklärungen in Abhängigkeit vom jeweiligen Lernziel</vt:lpstr>
      <vt:lpstr>Grundlegende Lernziele: Fachkompetenz</vt:lpstr>
      <vt:lpstr>Grundlegende Lernziele: wissenschaftliches Schreiben</vt:lpstr>
      <vt:lpstr>Verstoß gegen Verbot von KI-Nutzung</vt:lpstr>
      <vt:lpstr>Lernziele bezüglich KI-Tools</vt:lpstr>
      <vt:lpstr>Lernziele bezüglich KI-Tools</vt:lpstr>
      <vt:lpstr>Beispieldokumentation der Nutzung von  KI-Werkzeugen</vt:lpstr>
      <vt:lpstr>Lernziele bezüglich KI-Tools: erlaubte Hilfsmittel</vt:lpstr>
      <vt:lpstr>Lernziele bezüglich professioneller Nutzung von KI</vt:lpstr>
      <vt:lpstr>Lernziele bezüglich professioneller Nutzung von KI</vt:lpstr>
      <vt:lpstr>Konsequenzen bei Täuschungsversuchen</vt:lpstr>
      <vt:lpstr>Quellen</vt:lpstr>
      <vt:lpstr>Quellen</vt:lpstr>
      <vt:lpstr>Kontakt</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dc:title>
  <dc:creator>Hombach, Katharina</dc:creator>
  <cp:lastModifiedBy>Annette</cp:lastModifiedBy>
  <cp:revision>38</cp:revision>
  <dcterms:created xsi:type="dcterms:W3CDTF">2023-07-20T09:42:42Z</dcterms:created>
  <dcterms:modified xsi:type="dcterms:W3CDTF">2023-08-29T11:48:32Z</dcterms:modified>
</cp:coreProperties>
</file>